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93" r:id="rId3"/>
    <p:sldId id="280" r:id="rId4"/>
    <p:sldId id="282" r:id="rId5"/>
    <p:sldId id="292" r:id="rId6"/>
    <p:sldId id="294" r:id="rId7"/>
    <p:sldId id="291" r:id="rId8"/>
    <p:sldId id="290" r:id="rId9"/>
    <p:sldId id="289" r:id="rId10"/>
    <p:sldId id="281" r:id="rId11"/>
    <p:sldId id="287" r:id="rId12"/>
    <p:sldId id="286" r:id="rId13"/>
    <p:sldId id="285" r:id="rId14"/>
    <p:sldId id="284" r:id="rId15"/>
    <p:sldId id="283" r:id="rId16"/>
    <p:sldId id="288" r:id="rId17"/>
    <p:sldId id="278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8F42D-BFED-4A38-845E-90B29CB329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197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C952B-A2B1-4574-806F-08E1CC872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6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493F0-8FAC-4E8D-8E37-D42BB3189C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E1AD1-C592-46E4-8E8A-5D0A86D11E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1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3BFA8-60CD-437F-9AAF-5C6758915B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0FDB0-DC65-4C95-82F4-96792E3D8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8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C322F-0AC0-4930-AD0B-C3704DE911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972F5-037B-446A-8479-1678ADFD8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376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AA3AA-2DFF-4C6A-BC11-AEECC61E27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5C721-D09D-4485-B4F6-4238D4B1B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F8D21-02B5-4E7B-9F11-E36CE3A309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B121D-A2CD-49E3-BAB5-136F9A0069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1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EB7B3-784C-4DA2-ABFF-CDB351DC5F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6EA42-738B-4850-A275-D04A797507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0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F488F-62ED-4E91-93D2-C22A18BDAF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EE558-84B8-4D56-B116-EA3069BAD5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78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F3767-864E-4A5E-B7C4-32B975899F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74C5E-981D-4839-89F6-BE82966DF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0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B25A4-E542-4BB7-B10E-43505CA6E4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8D344-241C-4F75-BF70-AD8B2CF553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3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2AAA8-91D4-437B-98A2-CEE651EB9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30338-345C-40F9-9F06-E692CBFA25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0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514C91-AEC9-4C2F-8492-8987BB2F6F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2E6BB9-C1B8-4B6E-A97A-877E680122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164591" y="6620508"/>
            <a:ext cx="5943600" cy="207323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B3F4D0F3-A293-4DBD-9760-D70F35F80401}" type="slidenum">
              <a:rPr lang="en-US" sz="900">
                <a:solidFill>
                  <a:srgbClr val="002060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r>
              <a:rPr lang="en-US" sz="675" b="1" dirty="0">
                <a:solidFill>
                  <a:srgbClr val="1F497D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en-US" sz="675" b="1" dirty="0" smtClean="0">
                <a:solidFill>
                  <a:srgbClr val="1F497D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 N</a:t>
            </a:r>
            <a:r>
              <a:rPr lang="en-US" sz="6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ational</a:t>
            </a:r>
            <a:r>
              <a:rPr lang="en-US" sz="750" dirty="0" smtClean="0">
                <a:solidFill>
                  <a:srgbClr val="1F497D">
                    <a:lumMod val="40000"/>
                    <a:lumOff val="60000"/>
                  </a:srgbClr>
                </a:solidFill>
                <a:cs typeface="Arial" panose="020B0604020202020204" pitchFamily="34" charset="0"/>
              </a:rPr>
              <a:t>  </a:t>
            </a:r>
            <a:r>
              <a:rPr lang="en-US" sz="675" b="1" dirty="0">
                <a:solidFill>
                  <a:srgbClr val="1F497D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S</a:t>
            </a:r>
            <a:r>
              <a:rPr lang="en-US" sz="600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cientific</a:t>
            </a:r>
            <a:r>
              <a:rPr lang="en-US" sz="750" dirty="0">
                <a:solidFill>
                  <a:srgbClr val="1F497D">
                    <a:lumMod val="40000"/>
                    <a:lumOff val="6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en-US" sz="600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&amp;</a:t>
            </a:r>
            <a:r>
              <a:rPr lang="en-US" sz="750" dirty="0">
                <a:solidFill>
                  <a:srgbClr val="1F497D">
                    <a:lumMod val="40000"/>
                    <a:lumOff val="6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en-US" sz="675" b="1" dirty="0">
                <a:solidFill>
                  <a:srgbClr val="1F497D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T</a:t>
            </a:r>
            <a:r>
              <a:rPr lang="en-US" sz="600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echnical</a:t>
            </a:r>
            <a:r>
              <a:rPr lang="en-US" sz="750" dirty="0">
                <a:solidFill>
                  <a:srgbClr val="1F497D">
                    <a:lumMod val="40000"/>
                    <a:lumOff val="60000"/>
                  </a:srgbClr>
                </a:solidFill>
                <a:cs typeface="Arial" panose="020B0604020202020204" pitchFamily="34" charset="0"/>
              </a:rPr>
              <a:t>  </a:t>
            </a:r>
            <a:r>
              <a:rPr lang="en-US" sz="675" b="1" dirty="0">
                <a:solidFill>
                  <a:srgbClr val="1F497D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I</a:t>
            </a:r>
            <a:r>
              <a:rPr lang="en-US" sz="600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nformation</a:t>
            </a:r>
            <a:r>
              <a:rPr lang="en-US" sz="750" dirty="0">
                <a:solidFill>
                  <a:srgbClr val="1F497D">
                    <a:lumMod val="40000"/>
                    <a:lumOff val="6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en-US" sz="675" b="1" dirty="0">
                <a:solidFill>
                  <a:srgbClr val="1F497D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C</a:t>
            </a:r>
            <a:r>
              <a:rPr lang="en-US" sz="600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enter</a:t>
            </a:r>
            <a:r>
              <a:rPr lang="en-US" sz="750" b="1" dirty="0">
                <a:solidFill>
                  <a:srgbClr val="1F497D">
                    <a:lumMod val="40000"/>
                    <a:lumOff val="60000"/>
                  </a:srgbClr>
                </a:solidFill>
                <a:cs typeface="Arial" panose="020B0604020202020204" pitchFamily="34" charset="0"/>
              </a:rPr>
              <a:t> </a:t>
            </a:r>
            <a:endParaRPr lang="en-US" sz="788" dirty="0">
              <a:solidFill>
                <a:srgbClr val="1F497D">
                  <a:lumMod val="40000"/>
                  <a:lumOff val="60000"/>
                </a:srgbClr>
              </a:solidFill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2"/>
            <a:ext cx="9245540" cy="6857998"/>
            <a:chOff x="0" y="2"/>
            <a:chExt cx="9245540" cy="6857998"/>
          </a:xfrm>
        </p:grpSpPr>
        <p:pic>
          <p:nvPicPr>
            <p:cNvPr id="1029" name="Picture 6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914400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7" descr="C:\Users\shabib\Desktop\kisr logo\kisr logo - Copy 1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1" y="44452"/>
              <a:ext cx="814388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1" name="Group 8"/>
            <p:cNvGrpSpPr>
              <a:grpSpLocks/>
            </p:cNvGrpSpPr>
            <p:nvPr userDrawn="1"/>
          </p:nvGrpSpPr>
          <p:grpSpPr bwMode="auto">
            <a:xfrm rot="162984">
              <a:off x="8309678" y="5744435"/>
              <a:ext cx="880072" cy="926021"/>
              <a:chOff x="0" y="0"/>
              <a:chExt cx="1684020" cy="1674495"/>
            </a:xfrm>
          </p:grpSpPr>
          <p:pic>
            <p:nvPicPr>
              <p:cNvPr id="1035" name="Picture 9" descr="C:\Users\shabib\Desktop\KISR... logo\blueblack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746660">
                <a:off x="57150" y="9525"/>
                <a:ext cx="1626870" cy="1664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 descr="C:\Users\shabib\Desktop\KISR... logo\blueblack.png"/>
              <p:cNvPicPr>
                <a:picLocks noChangeAspect="1"/>
              </p:cNvPicPr>
              <p:nvPr userDrawn="1"/>
            </p:nvPicPr>
            <p:blipFill>
              <a:blip r:embed="rId15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853340">
                <a:off x="0" y="0"/>
                <a:ext cx="1626870" cy="16649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34" name="Picture 13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7468140" y="6391486"/>
              <a:ext cx="1777400" cy="464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 userDrawn="1"/>
          </p:nvSpPr>
          <p:spPr bwMode="auto">
            <a:xfrm>
              <a:off x="7445828" y="5736380"/>
              <a:ext cx="1698171" cy="112162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0">
                  <a:schemeClr val="bg1">
                    <a:alpha val="51000"/>
                  </a:schemeClr>
                </a:gs>
              </a:gsLst>
              <a:lin ang="0" scaled="0"/>
            </a:gradFill>
            <a:ln w="12700">
              <a:noFill/>
              <a:round/>
              <a:headEnd/>
              <a:tailEnd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l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officeArt object"/>
            <p:cNvSpPr/>
            <p:nvPr userDrawn="1"/>
          </p:nvSpPr>
          <p:spPr>
            <a:xfrm flipH="1">
              <a:off x="228600" y="6614328"/>
              <a:ext cx="8001000" cy="72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032" extrusionOk="0">
                  <a:moveTo>
                    <a:pt x="0" y="0"/>
                  </a:moveTo>
                  <a:cubicBezTo>
                    <a:pt x="979" y="6147"/>
                    <a:pt x="2414" y="10338"/>
                    <a:pt x="4021" y="11753"/>
                  </a:cubicBezTo>
                  <a:cubicBezTo>
                    <a:pt x="8296" y="15515"/>
                    <a:pt x="12158" y="-571"/>
                    <a:pt x="16477" y="466"/>
                  </a:cubicBezTo>
                  <a:cubicBezTo>
                    <a:pt x="18429" y="934"/>
                    <a:pt x="20266" y="4935"/>
                    <a:pt x="21600" y="11623"/>
                  </a:cubicBezTo>
                  <a:cubicBezTo>
                    <a:pt x="20933" y="9391"/>
                    <a:pt x="20199" y="7636"/>
                    <a:pt x="19422" y="6415"/>
                  </a:cubicBezTo>
                  <a:cubicBezTo>
                    <a:pt x="18336" y="4710"/>
                    <a:pt x="17199" y="4079"/>
                    <a:pt x="16058" y="4436"/>
                  </a:cubicBezTo>
                  <a:cubicBezTo>
                    <a:pt x="11734" y="5787"/>
                    <a:pt x="7668" y="21029"/>
                    <a:pt x="3466" y="14345"/>
                  </a:cubicBezTo>
                  <a:cubicBezTo>
                    <a:pt x="1942" y="11920"/>
                    <a:pt x="700" y="6757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830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fahameed@safat.kisr.edu.kw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magojr.com/SCImagoJournalRank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mailto:fahameed@safat.kisr.edu.k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Rectangle 427"/>
          <p:cNvSpPr/>
          <p:nvPr/>
        </p:nvSpPr>
        <p:spPr bwMode="auto">
          <a:xfrm>
            <a:off x="-3992" y="5138767"/>
            <a:ext cx="9144000" cy="181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-6356" y="1794581"/>
            <a:ext cx="9144000" cy="1405842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8AB2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Journal Evaluation Tools :</a:t>
            </a:r>
            <a:br>
              <a:rPr lang="en-US" sz="2200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8AB2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800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8AB2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US" sz="800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8AB2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1700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8AB2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JCR- Journal Impact Factor (JIF)</a:t>
            </a:r>
            <a:br>
              <a:rPr lang="en-US" sz="1700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8AB2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1700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8AB2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&amp; </a:t>
            </a:r>
            <a:r>
              <a:rPr lang="en-US" sz="1700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8AB2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US" sz="1700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8AB2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1700" dirty="0" err="1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8AB2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SCimago</a:t>
            </a:r>
            <a:r>
              <a:rPr lang="en-US" sz="1700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8AB2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1700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8AB2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Journal Rank (SJR)</a:t>
            </a:r>
            <a:endParaRPr lang="en-US" altLang="en-US" sz="1700" dirty="0">
              <a:ln w="3175">
                <a:solidFill>
                  <a:srgbClr val="002060"/>
                </a:solidFill>
                <a:prstDash val="solid"/>
              </a:ln>
              <a:solidFill>
                <a:srgbClr val="8AB2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19" name="TextBox 418"/>
          <p:cNvSpPr txBox="1"/>
          <p:nvPr/>
        </p:nvSpPr>
        <p:spPr>
          <a:xfrm>
            <a:off x="0" y="1209725"/>
            <a:ext cx="91440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Presentation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on</a:t>
            </a:r>
          </a:p>
          <a:p>
            <a:pPr algn="ctr">
              <a:defRPr/>
            </a:pPr>
            <a:endParaRPr lang="en-US" sz="7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-6355" y="4115227"/>
            <a:ext cx="9150356" cy="1646605"/>
            <a:chOff x="1" y="3896152"/>
            <a:chExt cx="9144000" cy="1646605"/>
          </a:xfrm>
        </p:grpSpPr>
        <p:sp>
          <p:nvSpPr>
            <p:cNvPr id="417" name="TextBox 416"/>
            <p:cNvSpPr txBox="1"/>
            <p:nvPr/>
          </p:nvSpPr>
          <p:spPr>
            <a:xfrm>
              <a:off x="1" y="3896152"/>
              <a:ext cx="9144000" cy="1646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</a:rPr>
                <a:t>Prepared By </a:t>
              </a:r>
            </a:p>
            <a:p>
              <a:pPr algn="ctr">
                <a:defRPr/>
              </a:pPr>
              <a:endParaRPr lang="en-US" sz="900" b="1" dirty="0" smtClean="0">
                <a:solidFill>
                  <a:srgbClr val="002060"/>
                </a:solidFill>
              </a:endParaRPr>
            </a:p>
            <a:p>
              <a:pPr algn="ctr">
                <a:defRPr/>
              </a:pPr>
              <a:r>
                <a:rPr lang="en-US" sz="15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Fatima </a:t>
              </a:r>
              <a:r>
                <a:rPr lang="en-US" sz="15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Abdul-Hamid </a:t>
              </a:r>
            </a:p>
            <a:p>
              <a:pPr algn="ctr">
                <a:defRPr/>
              </a:pPr>
              <a:endParaRPr lang="en-US" sz="500" b="1" dirty="0">
                <a:solidFill>
                  <a:srgbClr val="002060"/>
                </a:solidFill>
              </a:endParaRPr>
            </a:p>
            <a:p>
              <a:pPr marL="0" lvl="3" algn="ctr">
                <a:defRPr/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Senior Special Assignment Specialist</a:t>
              </a:r>
            </a:p>
            <a:p>
              <a:pPr marL="0" lvl="3" algn="ctr">
                <a:defRPr/>
              </a:pP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National  Scientific &amp; Technical  Information Center (NSTIC)</a:t>
              </a:r>
            </a:p>
            <a:p>
              <a:pPr algn="ctr">
                <a:defRPr/>
              </a:pP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Kuwait Institute for Scientific Research (KISR)</a:t>
              </a:r>
            </a:p>
            <a:p>
              <a:pPr algn="ctr">
                <a:defRPr/>
              </a:pPr>
              <a:endParaRPr lang="en-US" sz="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hlinkClick r:id="rId2"/>
                </a:rPr>
                <a:t>fahameed</a:t>
              </a:r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  <a:hlinkClick r:id="rId2"/>
                </a:rPr>
                <a:t>@kisr.edu.kw</a:t>
              </a:r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        </a:t>
              </a:r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</a:rPr>
                <a:t>2498-9710</a:t>
              </a:r>
            </a:p>
            <a:p>
              <a:pPr>
                <a:defRPr/>
              </a:pPr>
              <a:endParaRPr lang="en-US" sz="700" b="1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7599" y="5252961"/>
              <a:ext cx="91440" cy="9144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2092" y="5252961"/>
              <a:ext cx="91440" cy="91627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-710355" y="49895"/>
            <a:ext cx="9976038" cy="6908882"/>
            <a:chOff x="-710355" y="49895"/>
            <a:chExt cx="9976038" cy="6908882"/>
          </a:xfrm>
        </p:grpSpPr>
        <p:sp>
          <p:nvSpPr>
            <p:cNvPr id="431" name="officeArt object"/>
            <p:cNvSpPr/>
            <p:nvPr/>
          </p:nvSpPr>
          <p:spPr>
            <a:xfrm flipH="1">
              <a:off x="1215207" y="6568606"/>
              <a:ext cx="7334247" cy="160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032" extrusionOk="0">
                  <a:moveTo>
                    <a:pt x="0" y="0"/>
                  </a:moveTo>
                  <a:cubicBezTo>
                    <a:pt x="979" y="6147"/>
                    <a:pt x="2414" y="10338"/>
                    <a:pt x="4021" y="11753"/>
                  </a:cubicBezTo>
                  <a:cubicBezTo>
                    <a:pt x="8296" y="15515"/>
                    <a:pt x="12158" y="-571"/>
                    <a:pt x="16477" y="466"/>
                  </a:cubicBezTo>
                  <a:cubicBezTo>
                    <a:pt x="18429" y="934"/>
                    <a:pt x="20266" y="4935"/>
                    <a:pt x="21600" y="11623"/>
                  </a:cubicBezTo>
                  <a:cubicBezTo>
                    <a:pt x="20933" y="9391"/>
                    <a:pt x="20199" y="7636"/>
                    <a:pt x="19422" y="6415"/>
                  </a:cubicBezTo>
                  <a:cubicBezTo>
                    <a:pt x="18336" y="4710"/>
                    <a:pt x="17199" y="4079"/>
                    <a:pt x="16058" y="4436"/>
                  </a:cubicBezTo>
                  <a:cubicBezTo>
                    <a:pt x="11734" y="5787"/>
                    <a:pt x="7668" y="21029"/>
                    <a:pt x="3466" y="14345"/>
                  </a:cubicBezTo>
                  <a:cubicBezTo>
                    <a:pt x="1942" y="11920"/>
                    <a:pt x="700" y="6757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9" name="Group 428"/>
            <p:cNvGrpSpPr/>
            <p:nvPr/>
          </p:nvGrpSpPr>
          <p:grpSpPr bwMode="auto">
            <a:xfrm>
              <a:off x="-40364" y="357027"/>
              <a:ext cx="744583" cy="6601750"/>
              <a:chOff x="-27647" y="345683"/>
              <a:chExt cx="710736" cy="6404506"/>
            </a:xfrm>
            <a:gradFill>
              <a:gsLst>
                <a:gs pos="0">
                  <a:schemeClr val="bg1"/>
                </a:gs>
                <a:gs pos="56000">
                  <a:schemeClr val="accent1">
                    <a:lumMod val="45000"/>
                    <a:lumOff val="55000"/>
                  </a:schemeClr>
                </a:gs>
                <a:gs pos="78000">
                  <a:schemeClr val="accent1">
                    <a:lumMod val="45000"/>
                    <a:lumOff val="55000"/>
                  </a:schemeClr>
                </a:gs>
                <a:gs pos="97000">
                  <a:schemeClr val="tx2">
                    <a:lumMod val="40000"/>
                    <a:lumOff val="60000"/>
                  </a:schemeClr>
                </a:gs>
              </a:gsLst>
              <a:lin ang="5400000" scaled="1"/>
            </a:gradFill>
          </p:grpSpPr>
          <p:grpSp>
            <p:nvGrpSpPr>
              <p:cNvPr id="436" name="Group 435"/>
              <p:cNvGrpSpPr/>
              <p:nvPr/>
            </p:nvGrpSpPr>
            <p:grpSpPr bwMode="auto">
              <a:xfrm>
                <a:off x="-27646" y="3509571"/>
                <a:ext cx="710735" cy="1654757"/>
                <a:chOff x="444960" y="1765429"/>
                <a:chExt cx="1019074" cy="2257125"/>
              </a:xfrm>
              <a:grpFill/>
            </p:grpSpPr>
            <p:sp>
              <p:nvSpPr>
                <p:cNvPr id="607" name="Rectangle 606"/>
                <p:cNvSpPr/>
                <p:nvPr/>
              </p:nvSpPr>
              <p:spPr>
                <a:xfrm>
                  <a:off x="800305" y="1812483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08" name="Rectangle 607"/>
                <p:cNvSpPr/>
                <p:nvPr/>
              </p:nvSpPr>
              <p:spPr>
                <a:xfrm>
                  <a:off x="491920" y="1812483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09" name="Rectangle 608"/>
                <p:cNvSpPr/>
                <p:nvPr/>
              </p:nvSpPr>
              <p:spPr>
                <a:xfrm>
                  <a:off x="1108689" y="1812483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10" name="Rectangle 609"/>
                <p:cNvSpPr/>
                <p:nvPr/>
              </p:nvSpPr>
              <p:spPr>
                <a:xfrm>
                  <a:off x="800305" y="2121486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11" name="Rectangle 610"/>
                <p:cNvSpPr/>
                <p:nvPr/>
              </p:nvSpPr>
              <p:spPr>
                <a:xfrm>
                  <a:off x="491920" y="2121486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12" name="Rectangle 611"/>
                <p:cNvSpPr/>
                <p:nvPr/>
              </p:nvSpPr>
              <p:spPr>
                <a:xfrm>
                  <a:off x="1108689" y="2121484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13" name="Rectangle 612"/>
                <p:cNvSpPr/>
                <p:nvPr/>
              </p:nvSpPr>
              <p:spPr>
                <a:xfrm>
                  <a:off x="800305" y="2430489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14" name="Rectangle 613"/>
                <p:cNvSpPr/>
                <p:nvPr/>
              </p:nvSpPr>
              <p:spPr>
                <a:xfrm>
                  <a:off x="491920" y="2430490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15" name="Rectangle 614"/>
                <p:cNvSpPr/>
                <p:nvPr/>
              </p:nvSpPr>
              <p:spPr>
                <a:xfrm>
                  <a:off x="1108689" y="2430489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16" name="Rectangle 615"/>
                <p:cNvSpPr/>
                <p:nvPr/>
              </p:nvSpPr>
              <p:spPr>
                <a:xfrm>
                  <a:off x="800305" y="2739490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91920" y="2739490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18" name="Rectangle 617"/>
                <p:cNvSpPr/>
                <p:nvPr/>
              </p:nvSpPr>
              <p:spPr>
                <a:xfrm>
                  <a:off x="1108689" y="2739490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19" name="Rectangle 618"/>
                <p:cNvSpPr/>
                <p:nvPr/>
              </p:nvSpPr>
              <p:spPr>
                <a:xfrm>
                  <a:off x="800305" y="3048491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20" name="Rectangle 619"/>
                <p:cNvSpPr/>
                <p:nvPr/>
              </p:nvSpPr>
              <p:spPr>
                <a:xfrm>
                  <a:off x="491920" y="3048491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21" name="Rectangle 620"/>
                <p:cNvSpPr/>
                <p:nvPr/>
              </p:nvSpPr>
              <p:spPr>
                <a:xfrm>
                  <a:off x="1108689" y="3048491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22" name="Rectangle 621"/>
                <p:cNvSpPr/>
                <p:nvPr/>
              </p:nvSpPr>
              <p:spPr>
                <a:xfrm>
                  <a:off x="800305" y="3357493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23" name="Rectangle 622"/>
                <p:cNvSpPr/>
                <p:nvPr/>
              </p:nvSpPr>
              <p:spPr>
                <a:xfrm>
                  <a:off x="491920" y="3357493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24" name="Rectangle 623"/>
                <p:cNvSpPr/>
                <p:nvPr/>
              </p:nvSpPr>
              <p:spPr>
                <a:xfrm>
                  <a:off x="1108689" y="3357492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>
                <a:xfrm>
                  <a:off x="800305" y="3666497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26" name="Rectangle 625"/>
                <p:cNvSpPr/>
                <p:nvPr/>
              </p:nvSpPr>
              <p:spPr>
                <a:xfrm>
                  <a:off x="491920" y="3666497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627" name="Rectangle 626"/>
                <p:cNvSpPr/>
                <p:nvPr/>
              </p:nvSpPr>
              <p:spPr>
                <a:xfrm>
                  <a:off x="1108689" y="3666497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grpSp>
              <p:nvGrpSpPr>
                <p:cNvPr id="628" name="Groupe 320"/>
                <p:cNvGrpSpPr/>
                <p:nvPr/>
              </p:nvGrpSpPr>
              <p:grpSpPr>
                <a:xfrm>
                  <a:off x="444960" y="1765429"/>
                  <a:ext cx="93923" cy="2257125"/>
                  <a:chOff x="70642" y="1070858"/>
                  <a:chExt cx="223602" cy="5362845"/>
                </a:xfrm>
                <a:grpFill/>
              </p:grpSpPr>
              <p:sp>
                <p:nvSpPr>
                  <p:cNvPr id="656" name="Losange 20"/>
                  <p:cNvSpPr/>
                  <p:nvPr/>
                </p:nvSpPr>
                <p:spPr>
                  <a:xfrm rot="18900000">
                    <a:off x="70642" y="1070858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57" name="Losange 20"/>
                  <p:cNvSpPr/>
                  <p:nvPr/>
                </p:nvSpPr>
                <p:spPr>
                  <a:xfrm rot="18900000">
                    <a:off x="70642" y="1805035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58" name="Losange 20"/>
                  <p:cNvSpPr/>
                  <p:nvPr/>
                </p:nvSpPr>
                <p:spPr>
                  <a:xfrm rot="18900000">
                    <a:off x="70642" y="2539211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59" name="Losange 20"/>
                  <p:cNvSpPr/>
                  <p:nvPr/>
                </p:nvSpPr>
                <p:spPr>
                  <a:xfrm rot="18900000">
                    <a:off x="70642" y="3273392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60" name="Losange 20"/>
                  <p:cNvSpPr/>
                  <p:nvPr/>
                </p:nvSpPr>
                <p:spPr>
                  <a:xfrm rot="18900000">
                    <a:off x="70642" y="4007568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61" name="Losange 20"/>
                  <p:cNvSpPr/>
                  <p:nvPr/>
                </p:nvSpPr>
                <p:spPr>
                  <a:xfrm rot="18900000">
                    <a:off x="70642" y="4741744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62" name="Losange 20"/>
                  <p:cNvSpPr/>
                  <p:nvPr/>
                </p:nvSpPr>
                <p:spPr>
                  <a:xfrm rot="18900000">
                    <a:off x="70642" y="5475920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63" name="Losange 20"/>
                  <p:cNvSpPr/>
                  <p:nvPr/>
                </p:nvSpPr>
                <p:spPr>
                  <a:xfrm rot="18900000">
                    <a:off x="70642" y="6210101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  <p:grpSp>
              <p:nvGrpSpPr>
                <p:cNvPr id="629" name="Groupe 321"/>
                <p:cNvGrpSpPr/>
                <p:nvPr/>
              </p:nvGrpSpPr>
              <p:grpSpPr>
                <a:xfrm>
                  <a:off x="753344" y="1765429"/>
                  <a:ext cx="93923" cy="2257125"/>
                  <a:chOff x="804818" y="1070860"/>
                  <a:chExt cx="223602" cy="5362844"/>
                </a:xfrm>
                <a:grpFill/>
              </p:grpSpPr>
              <p:sp>
                <p:nvSpPr>
                  <p:cNvPr id="648" name="Losange 20"/>
                  <p:cNvSpPr/>
                  <p:nvPr/>
                </p:nvSpPr>
                <p:spPr>
                  <a:xfrm rot="18900000">
                    <a:off x="804818" y="1070860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49" name="Losange 20"/>
                  <p:cNvSpPr/>
                  <p:nvPr/>
                </p:nvSpPr>
                <p:spPr>
                  <a:xfrm rot="18900000">
                    <a:off x="804818" y="1805036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50" name="Losange 20"/>
                  <p:cNvSpPr/>
                  <p:nvPr/>
                </p:nvSpPr>
                <p:spPr>
                  <a:xfrm rot="18900000">
                    <a:off x="804818" y="2539212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51" name="Losange 20"/>
                  <p:cNvSpPr/>
                  <p:nvPr/>
                </p:nvSpPr>
                <p:spPr>
                  <a:xfrm rot="18900000">
                    <a:off x="804818" y="3273393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52" name="Losange 20"/>
                  <p:cNvSpPr/>
                  <p:nvPr/>
                </p:nvSpPr>
                <p:spPr>
                  <a:xfrm rot="18900000">
                    <a:off x="804818" y="4007569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53" name="Losange 20"/>
                  <p:cNvSpPr/>
                  <p:nvPr/>
                </p:nvSpPr>
                <p:spPr>
                  <a:xfrm rot="18900000">
                    <a:off x="804818" y="4741745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54" name="Losange 20"/>
                  <p:cNvSpPr/>
                  <p:nvPr/>
                </p:nvSpPr>
                <p:spPr>
                  <a:xfrm rot="18900000">
                    <a:off x="804818" y="5475921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55" name="Losange 20"/>
                  <p:cNvSpPr/>
                  <p:nvPr/>
                </p:nvSpPr>
                <p:spPr>
                  <a:xfrm rot="18900000">
                    <a:off x="804818" y="6210102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  <p:grpSp>
              <p:nvGrpSpPr>
                <p:cNvPr id="630" name="Groupe 322"/>
                <p:cNvGrpSpPr/>
                <p:nvPr/>
              </p:nvGrpSpPr>
              <p:grpSpPr>
                <a:xfrm>
                  <a:off x="1061728" y="1765429"/>
                  <a:ext cx="93923" cy="2257125"/>
                  <a:chOff x="1538994" y="1070859"/>
                  <a:chExt cx="223602" cy="5362844"/>
                </a:xfrm>
                <a:grpFill/>
              </p:grpSpPr>
              <p:sp>
                <p:nvSpPr>
                  <p:cNvPr id="640" name="Losange 20"/>
                  <p:cNvSpPr/>
                  <p:nvPr/>
                </p:nvSpPr>
                <p:spPr>
                  <a:xfrm rot="18900000">
                    <a:off x="1538994" y="1070859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41" name="Losange 20"/>
                  <p:cNvSpPr/>
                  <p:nvPr/>
                </p:nvSpPr>
                <p:spPr>
                  <a:xfrm rot="18900000">
                    <a:off x="1538994" y="1805035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42" name="Losange 20"/>
                  <p:cNvSpPr/>
                  <p:nvPr/>
                </p:nvSpPr>
                <p:spPr>
                  <a:xfrm rot="18900000">
                    <a:off x="1538994" y="2539211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43" name="Losange 20"/>
                  <p:cNvSpPr/>
                  <p:nvPr/>
                </p:nvSpPr>
                <p:spPr>
                  <a:xfrm rot="18900000">
                    <a:off x="1538994" y="3273392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44" name="Losange 20"/>
                  <p:cNvSpPr/>
                  <p:nvPr/>
                </p:nvSpPr>
                <p:spPr>
                  <a:xfrm rot="18900000">
                    <a:off x="1538994" y="4007568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45" name="Losange 20"/>
                  <p:cNvSpPr/>
                  <p:nvPr/>
                </p:nvSpPr>
                <p:spPr>
                  <a:xfrm rot="18900000">
                    <a:off x="1538994" y="4741744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46" name="Losange 20"/>
                  <p:cNvSpPr/>
                  <p:nvPr/>
                </p:nvSpPr>
                <p:spPr>
                  <a:xfrm rot="18900000">
                    <a:off x="1538994" y="5475920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47" name="Losange 20"/>
                  <p:cNvSpPr/>
                  <p:nvPr/>
                </p:nvSpPr>
                <p:spPr>
                  <a:xfrm rot="18900000">
                    <a:off x="1538994" y="6210101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  <p:grpSp>
              <p:nvGrpSpPr>
                <p:cNvPr id="631" name="Groupe 323"/>
                <p:cNvGrpSpPr/>
                <p:nvPr/>
              </p:nvGrpSpPr>
              <p:grpSpPr>
                <a:xfrm>
                  <a:off x="1370111" y="1765429"/>
                  <a:ext cx="93923" cy="2257123"/>
                  <a:chOff x="2273170" y="1070858"/>
                  <a:chExt cx="223602" cy="5362844"/>
                </a:xfrm>
                <a:grpFill/>
              </p:grpSpPr>
              <p:sp>
                <p:nvSpPr>
                  <p:cNvPr id="632" name="Losange 20"/>
                  <p:cNvSpPr/>
                  <p:nvPr/>
                </p:nvSpPr>
                <p:spPr>
                  <a:xfrm rot="18900000">
                    <a:off x="2273170" y="1070858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33" name="Losange 20"/>
                  <p:cNvSpPr/>
                  <p:nvPr/>
                </p:nvSpPr>
                <p:spPr>
                  <a:xfrm rot="18900000">
                    <a:off x="2273170" y="1805034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34" name="Losange 20"/>
                  <p:cNvSpPr/>
                  <p:nvPr/>
                </p:nvSpPr>
                <p:spPr>
                  <a:xfrm rot="18900000">
                    <a:off x="2273170" y="2539210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35" name="Losange 20"/>
                  <p:cNvSpPr/>
                  <p:nvPr/>
                </p:nvSpPr>
                <p:spPr>
                  <a:xfrm rot="18900000">
                    <a:off x="2273170" y="3273391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36" name="Losange 20"/>
                  <p:cNvSpPr/>
                  <p:nvPr/>
                </p:nvSpPr>
                <p:spPr>
                  <a:xfrm rot="18900000">
                    <a:off x="2273170" y="4007567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37" name="Losange 20"/>
                  <p:cNvSpPr/>
                  <p:nvPr/>
                </p:nvSpPr>
                <p:spPr>
                  <a:xfrm rot="18900000">
                    <a:off x="2273170" y="4741743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38" name="Losange 20"/>
                  <p:cNvSpPr/>
                  <p:nvPr/>
                </p:nvSpPr>
                <p:spPr>
                  <a:xfrm rot="18900000">
                    <a:off x="2273170" y="5475919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39" name="Losange 20"/>
                  <p:cNvSpPr/>
                  <p:nvPr/>
                </p:nvSpPr>
                <p:spPr>
                  <a:xfrm rot="18900000">
                    <a:off x="2273170" y="6210100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37" name="Group 436"/>
              <p:cNvGrpSpPr/>
              <p:nvPr/>
            </p:nvGrpSpPr>
            <p:grpSpPr bwMode="auto">
              <a:xfrm>
                <a:off x="-27646" y="5095432"/>
                <a:ext cx="710735" cy="1654757"/>
                <a:chOff x="444960" y="1765429"/>
                <a:chExt cx="1019074" cy="2257125"/>
              </a:xfrm>
              <a:grpFill/>
            </p:grpSpPr>
            <p:sp>
              <p:nvSpPr>
                <p:cNvPr id="550" name="Rectangle 549"/>
                <p:cNvSpPr/>
                <p:nvPr/>
              </p:nvSpPr>
              <p:spPr>
                <a:xfrm>
                  <a:off x="800305" y="1812483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51" name="Rectangle 550"/>
                <p:cNvSpPr/>
                <p:nvPr/>
              </p:nvSpPr>
              <p:spPr>
                <a:xfrm>
                  <a:off x="491920" y="1812483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52" name="Rectangle 551"/>
                <p:cNvSpPr/>
                <p:nvPr/>
              </p:nvSpPr>
              <p:spPr>
                <a:xfrm>
                  <a:off x="1108689" y="1812483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53" name="Rectangle 552"/>
                <p:cNvSpPr/>
                <p:nvPr/>
              </p:nvSpPr>
              <p:spPr>
                <a:xfrm>
                  <a:off x="800305" y="2121486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54" name="Rectangle 553"/>
                <p:cNvSpPr/>
                <p:nvPr/>
              </p:nvSpPr>
              <p:spPr>
                <a:xfrm>
                  <a:off x="491920" y="2121486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55" name="Rectangle 554"/>
                <p:cNvSpPr/>
                <p:nvPr/>
              </p:nvSpPr>
              <p:spPr>
                <a:xfrm>
                  <a:off x="1108689" y="2121484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56" name="Rectangle 555"/>
                <p:cNvSpPr/>
                <p:nvPr/>
              </p:nvSpPr>
              <p:spPr>
                <a:xfrm>
                  <a:off x="800305" y="2430489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57" name="Rectangle 556"/>
                <p:cNvSpPr/>
                <p:nvPr/>
              </p:nvSpPr>
              <p:spPr>
                <a:xfrm>
                  <a:off x="491920" y="2430490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58" name="Rectangle 557"/>
                <p:cNvSpPr/>
                <p:nvPr/>
              </p:nvSpPr>
              <p:spPr>
                <a:xfrm>
                  <a:off x="1108689" y="2430489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59" name="Rectangle 558"/>
                <p:cNvSpPr/>
                <p:nvPr/>
              </p:nvSpPr>
              <p:spPr>
                <a:xfrm>
                  <a:off x="800305" y="2739490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60" name="Rectangle 559"/>
                <p:cNvSpPr/>
                <p:nvPr/>
              </p:nvSpPr>
              <p:spPr>
                <a:xfrm>
                  <a:off x="491920" y="2739490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61" name="Rectangle 560"/>
                <p:cNvSpPr/>
                <p:nvPr/>
              </p:nvSpPr>
              <p:spPr>
                <a:xfrm>
                  <a:off x="1108689" y="2739490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62" name="Rectangle 561"/>
                <p:cNvSpPr/>
                <p:nvPr/>
              </p:nvSpPr>
              <p:spPr>
                <a:xfrm>
                  <a:off x="800305" y="3048491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91920" y="3048491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64" name="Rectangle 563"/>
                <p:cNvSpPr/>
                <p:nvPr/>
              </p:nvSpPr>
              <p:spPr>
                <a:xfrm>
                  <a:off x="1108689" y="3048491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65" name="Rectangle 564"/>
                <p:cNvSpPr/>
                <p:nvPr/>
              </p:nvSpPr>
              <p:spPr>
                <a:xfrm>
                  <a:off x="800305" y="3357493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66" name="Rectangle 565"/>
                <p:cNvSpPr/>
                <p:nvPr/>
              </p:nvSpPr>
              <p:spPr>
                <a:xfrm>
                  <a:off x="491920" y="3357493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67" name="Rectangle 566"/>
                <p:cNvSpPr/>
                <p:nvPr/>
              </p:nvSpPr>
              <p:spPr>
                <a:xfrm>
                  <a:off x="1108689" y="3357492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68" name="Rectangle 567"/>
                <p:cNvSpPr/>
                <p:nvPr/>
              </p:nvSpPr>
              <p:spPr>
                <a:xfrm>
                  <a:off x="800305" y="3666497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69" name="Rectangle 568"/>
                <p:cNvSpPr/>
                <p:nvPr/>
              </p:nvSpPr>
              <p:spPr>
                <a:xfrm>
                  <a:off x="491920" y="3666497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70" name="Rectangle 569"/>
                <p:cNvSpPr/>
                <p:nvPr/>
              </p:nvSpPr>
              <p:spPr>
                <a:xfrm>
                  <a:off x="1108689" y="3666497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grpSp>
              <p:nvGrpSpPr>
                <p:cNvPr id="571" name="Groupe 320"/>
                <p:cNvGrpSpPr/>
                <p:nvPr/>
              </p:nvGrpSpPr>
              <p:grpSpPr>
                <a:xfrm>
                  <a:off x="444960" y="1765429"/>
                  <a:ext cx="93923" cy="2257125"/>
                  <a:chOff x="70642" y="1070858"/>
                  <a:chExt cx="223602" cy="5362845"/>
                </a:xfrm>
                <a:grpFill/>
              </p:grpSpPr>
              <p:sp>
                <p:nvSpPr>
                  <p:cNvPr id="599" name="Losange 20"/>
                  <p:cNvSpPr/>
                  <p:nvPr/>
                </p:nvSpPr>
                <p:spPr>
                  <a:xfrm rot="18900000">
                    <a:off x="70642" y="1070858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00" name="Losange 20"/>
                  <p:cNvSpPr/>
                  <p:nvPr/>
                </p:nvSpPr>
                <p:spPr>
                  <a:xfrm rot="18900000">
                    <a:off x="70642" y="1805035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01" name="Losange 20"/>
                  <p:cNvSpPr/>
                  <p:nvPr/>
                </p:nvSpPr>
                <p:spPr>
                  <a:xfrm rot="18900000">
                    <a:off x="70642" y="2539211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02" name="Losange 20"/>
                  <p:cNvSpPr/>
                  <p:nvPr/>
                </p:nvSpPr>
                <p:spPr>
                  <a:xfrm rot="18900000">
                    <a:off x="70642" y="3273392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03" name="Losange 20"/>
                  <p:cNvSpPr/>
                  <p:nvPr/>
                </p:nvSpPr>
                <p:spPr>
                  <a:xfrm rot="18900000">
                    <a:off x="70642" y="4007568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04" name="Losange 20"/>
                  <p:cNvSpPr/>
                  <p:nvPr/>
                </p:nvSpPr>
                <p:spPr>
                  <a:xfrm rot="18900000">
                    <a:off x="70642" y="4741744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05" name="Losange 20"/>
                  <p:cNvSpPr/>
                  <p:nvPr/>
                </p:nvSpPr>
                <p:spPr>
                  <a:xfrm rot="18900000">
                    <a:off x="70642" y="5475920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06" name="Losange 20"/>
                  <p:cNvSpPr/>
                  <p:nvPr/>
                </p:nvSpPr>
                <p:spPr>
                  <a:xfrm rot="18900000">
                    <a:off x="70642" y="6210101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  <p:grpSp>
              <p:nvGrpSpPr>
                <p:cNvPr id="572" name="Groupe 321"/>
                <p:cNvGrpSpPr/>
                <p:nvPr/>
              </p:nvGrpSpPr>
              <p:grpSpPr>
                <a:xfrm>
                  <a:off x="753344" y="1765429"/>
                  <a:ext cx="93923" cy="2257125"/>
                  <a:chOff x="804818" y="1070860"/>
                  <a:chExt cx="223602" cy="5362844"/>
                </a:xfrm>
                <a:grpFill/>
              </p:grpSpPr>
              <p:sp>
                <p:nvSpPr>
                  <p:cNvPr id="591" name="Losange 20"/>
                  <p:cNvSpPr/>
                  <p:nvPr/>
                </p:nvSpPr>
                <p:spPr>
                  <a:xfrm rot="18900000">
                    <a:off x="804818" y="1070860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92" name="Losange 20"/>
                  <p:cNvSpPr/>
                  <p:nvPr/>
                </p:nvSpPr>
                <p:spPr>
                  <a:xfrm rot="18900000">
                    <a:off x="804818" y="1805036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93" name="Losange 20"/>
                  <p:cNvSpPr/>
                  <p:nvPr/>
                </p:nvSpPr>
                <p:spPr>
                  <a:xfrm rot="18900000">
                    <a:off x="804818" y="2539212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94" name="Losange 20"/>
                  <p:cNvSpPr/>
                  <p:nvPr/>
                </p:nvSpPr>
                <p:spPr>
                  <a:xfrm rot="18900000">
                    <a:off x="804818" y="3273393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95" name="Losange 20"/>
                  <p:cNvSpPr/>
                  <p:nvPr/>
                </p:nvSpPr>
                <p:spPr>
                  <a:xfrm rot="18900000">
                    <a:off x="804818" y="4007569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96" name="Losange 20"/>
                  <p:cNvSpPr/>
                  <p:nvPr/>
                </p:nvSpPr>
                <p:spPr>
                  <a:xfrm rot="18900000">
                    <a:off x="804818" y="4741745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97" name="Losange 20"/>
                  <p:cNvSpPr/>
                  <p:nvPr/>
                </p:nvSpPr>
                <p:spPr>
                  <a:xfrm rot="18900000">
                    <a:off x="804818" y="5475921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98" name="Losange 20"/>
                  <p:cNvSpPr/>
                  <p:nvPr/>
                </p:nvSpPr>
                <p:spPr>
                  <a:xfrm rot="18900000">
                    <a:off x="804818" y="6210102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  <p:grpSp>
              <p:nvGrpSpPr>
                <p:cNvPr id="573" name="Groupe 322"/>
                <p:cNvGrpSpPr/>
                <p:nvPr/>
              </p:nvGrpSpPr>
              <p:grpSpPr>
                <a:xfrm>
                  <a:off x="1061728" y="1765429"/>
                  <a:ext cx="93923" cy="2257125"/>
                  <a:chOff x="1538994" y="1070859"/>
                  <a:chExt cx="223602" cy="5362844"/>
                </a:xfrm>
                <a:grpFill/>
              </p:grpSpPr>
              <p:sp>
                <p:nvSpPr>
                  <p:cNvPr id="583" name="Losange 20"/>
                  <p:cNvSpPr/>
                  <p:nvPr/>
                </p:nvSpPr>
                <p:spPr>
                  <a:xfrm rot="18900000">
                    <a:off x="1538994" y="1070859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84" name="Losange 20"/>
                  <p:cNvSpPr/>
                  <p:nvPr/>
                </p:nvSpPr>
                <p:spPr>
                  <a:xfrm rot="18900000">
                    <a:off x="1538994" y="1805035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85" name="Losange 20"/>
                  <p:cNvSpPr/>
                  <p:nvPr/>
                </p:nvSpPr>
                <p:spPr>
                  <a:xfrm rot="18900000">
                    <a:off x="1538994" y="2539211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86" name="Losange 20"/>
                  <p:cNvSpPr/>
                  <p:nvPr/>
                </p:nvSpPr>
                <p:spPr>
                  <a:xfrm rot="18900000">
                    <a:off x="1538994" y="3273392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87" name="Losange 20"/>
                  <p:cNvSpPr/>
                  <p:nvPr/>
                </p:nvSpPr>
                <p:spPr>
                  <a:xfrm rot="18900000">
                    <a:off x="1538994" y="4007568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88" name="Losange 20"/>
                  <p:cNvSpPr/>
                  <p:nvPr/>
                </p:nvSpPr>
                <p:spPr>
                  <a:xfrm rot="18900000">
                    <a:off x="1538994" y="4741744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89" name="Losange 20"/>
                  <p:cNvSpPr/>
                  <p:nvPr/>
                </p:nvSpPr>
                <p:spPr>
                  <a:xfrm rot="18900000">
                    <a:off x="1538994" y="5475920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90" name="Losange 20"/>
                  <p:cNvSpPr/>
                  <p:nvPr/>
                </p:nvSpPr>
                <p:spPr>
                  <a:xfrm rot="18900000">
                    <a:off x="1538994" y="6210101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  <p:grpSp>
              <p:nvGrpSpPr>
                <p:cNvPr id="574" name="Groupe 323"/>
                <p:cNvGrpSpPr/>
                <p:nvPr/>
              </p:nvGrpSpPr>
              <p:grpSpPr>
                <a:xfrm>
                  <a:off x="1370111" y="1765429"/>
                  <a:ext cx="93923" cy="2257123"/>
                  <a:chOff x="2273170" y="1070858"/>
                  <a:chExt cx="223602" cy="5362844"/>
                </a:xfrm>
                <a:grpFill/>
              </p:grpSpPr>
              <p:sp>
                <p:nvSpPr>
                  <p:cNvPr id="575" name="Losange 20"/>
                  <p:cNvSpPr/>
                  <p:nvPr/>
                </p:nvSpPr>
                <p:spPr>
                  <a:xfrm rot="18900000">
                    <a:off x="2273170" y="1070858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76" name="Losange 20"/>
                  <p:cNvSpPr/>
                  <p:nvPr/>
                </p:nvSpPr>
                <p:spPr>
                  <a:xfrm rot="18900000">
                    <a:off x="2273170" y="1805034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77" name="Losange 20"/>
                  <p:cNvSpPr/>
                  <p:nvPr/>
                </p:nvSpPr>
                <p:spPr>
                  <a:xfrm rot="18900000">
                    <a:off x="2273170" y="2539210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78" name="Losange 20"/>
                  <p:cNvSpPr/>
                  <p:nvPr/>
                </p:nvSpPr>
                <p:spPr>
                  <a:xfrm rot="18900000">
                    <a:off x="2273170" y="3273391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79" name="Losange 20"/>
                  <p:cNvSpPr/>
                  <p:nvPr/>
                </p:nvSpPr>
                <p:spPr>
                  <a:xfrm rot="18900000">
                    <a:off x="2273170" y="4007567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80" name="Losange 20"/>
                  <p:cNvSpPr/>
                  <p:nvPr/>
                </p:nvSpPr>
                <p:spPr>
                  <a:xfrm rot="18900000">
                    <a:off x="2273170" y="4741743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81" name="Losange 20"/>
                  <p:cNvSpPr/>
                  <p:nvPr/>
                </p:nvSpPr>
                <p:spPr>
                  <a:xfrm rot="18900000">
                    <a:off x="2273170" y="5475919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82" name="Losange 20"/>
                  <p:cNvSpPr/>
                  <p:nvPr/>
                </p:nvSpPr>
                <p:spPr>
                  <a:xfrm rot="18900000">
                    <a:off x="2273170" y="6210100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38" name="Group 437"/>
              <p:cNvGrpSpPr/>
              <p:nvPr/>
            </p:nvGrpSpPr>
            <p:grpSpPr bwMode="auto">
              <a:xfrm>
                <a:off x="-27646" y="1923760"/>
                <a:ext cx="710735" cy="1654757"/>
                <a:chOff x="444960" y="1765429"/>
                <a:chExt cx="1019074" cy="2257125"/>
              </a:xfrm>
              <a:grpFill/>
            </p:grpSpPr>
            <p:sp>
              <p:nvSpPr>
                <p:cNvPr id="493" name="Rectangle 492"/>
                <p:cNvSpPr/>
                <p:nvPr/>
              </p:nvSpPr>
              <p:spPr>
                <a:xfrm>
                  <a:off x="800305" y="1812483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94" name="Rectangle 493"/>
                <p:cNvSpPr/>
                <p:nvPr/>
              </p:nvSpPr>
              <p:spPr>
                <a:xfrm>
                  <a:off x="491920" y="1812483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95" name="Rectangle 494"/>
                <p:cNvSpPr/>
                <p:nvPr/>
              </p:nvSpPr>
              <p:spPr>
                <a:xfrm>
                  <a:off x="1108689" y="1812483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96" name="Rectangle 495"/>
                <p:cNvSpPr/>
                <p:nvPr/>
              </p:nvSpPr>
              <p:spPr>
                <a:xfrm>
                  <a:off x="800305" y="2121486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91920" y="2121486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98" name="Rectangle 497"/>
                <p:cNvSpPr/>
                <p:nvPr/>
              </p:nvSpPr>
              <p:spPr>
                <a:xfrm>
                  <a:off x="1108689" y="2121484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99" name="Rectangle 498"/>
                <p:cNvSpPr/>
                <p:nvPr/>
              </p:nvSpPr>
              <p:spPr>
                <a:xfrm>
                  <a:off x="800305" y="2430489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00" name="Rectangle 499"/>
                <p:cNvSpPr/>
                <p:nvPr/>
              </p:nvSpPr>
              <p:spPr>
                <a:xfrm>
                  <a:off x="491920" y="2430490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01" name="Rectangle 500"/>
                <p:cNvSpPr/>
                <p:nvPr/>
              </p:nvSpPr>
              <p:spPr>
                <a:xfrm>
                  <a:off x="1108689" y="2430489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02" name="Rectangle 501"/>
                <p:cNvSpPr/>
                <p:nvPr/>
              </p:nvSpPr>
              <p:spPr>
                <a:xfrm>
                  <a:off x="800305" y="2739490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03" name="Rectangle 502"/>
                <p:cNvSpPr/>
                <p:nvPr/>
              </p:nvSpPr>
              <p:spPr>
                <a:xfrm>
                  <a:off x="491920" y="2739490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04" name="Rectangle 503"/>
                <p:cNvSpPr/>
                <p:nvPr/>
              </p:nvSpPr>
              <p:spPr>
                <a:xfrm>
                  <a:off x="1108689" y="2739490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05" name="Rectangle 504"/>
                <p:cNvSpPr/>
                <p:nvPr/>
              </p:nvSpPr>
              <p:spPr>
                <a:xfrm>
                  <a:off x="800305" y="3048491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06" name="Rectangle 505"/>
                <p:cNvSpPr/>
                <p:nvPr/>
              </p:nvSpPr>
              <p:spPr>
                <a:xfrm>
                  <a:off x="491920" y="3048491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>
                <a:xfrm>
                  <a:off x="1108689" y="3048491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08" name="Rectangle 507"/>
                <p:cNvSpPr/>
                <p:nvPr/>
              </p:nvSpPr>
              <p:spPr>
                <a:xfrm>
                  <a:off x="800305" y="3357493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09" name="Rectangle 508"/>
                <p:cNvSpPr/>
                <p:nvPr/>
              </p:nvSpPr>
              <p:spPr>
                <a:xfrm>
                  <a:off x="491920" y="3357493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10" name="Rectangle 509"/>
                <p:cNvSpPr/>
                <p:nvPr/>
              </p:nvSpPr>
              <p:spPr>
                <a:xfrm>
                  <a:off x="1108689" y="3357492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800305" y="3666497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12" name="Rectangle 511"/>
                <p:cNvSpPr/>
                <p:nvPr/>
              </p:nvSpPr>
              <p:spPr>
                <a:xfrm>
                  <a:off x="491920" y="3666497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13" name="Rectangle 512"/>
                <p:cNvSpPr/>
                <p:nvPr/>
              </p:nvSpPr>
              <p:spPr>
                <a:xfrm>
                  <a:off x="1108689" y="3666497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grpSp>
              <p:nvGrpSpPr>
                <p:cNvPr id="514" name="Groupe 320"/>
                <p:cNvGrpSpPr/>
                <p:nvPr/>
              </p:nvGrpSpPr>
              <p:grpSpPr>
                <a:xfrm>
                  <a:off x="444960" y="1765429"/>
                  <a:ext cx="93923" cy="2257125"/>
                  <a:chOff x="70642" y="1070858"/>
                  <a:chExt cx="223602" cy="5362845"/>
                </a:xfrm>
                <a:grpFill/>
              </p:grpSpPr>
              <p:sp>
                <p:nvSpPr>
                  <p:cNvPr id="542" name="Losange 20"/>
                  <p:cNvSpPr/>
                  <p:nvPr/>
                </p:nvSpPr>
                <p:spPr>
                  <a:xfrm rot="18900000">
                    <a:off x="70642" y="1070858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43" name="Losange 20"/>
                  <p:cNvSpPr/>
                  <p:nvPr/>
                </p:nvSpPr>
                <p:spPr>
                  <a:xfrm rot="18900000">
                    <a:off x="70642" y="1805035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44" name="Losange 20"/>
                  <p:cNvSpPr/>
                  <p:nvPr/>
                </p:nvSpPr>
                <p:spPr>
                  <a:xfrm rot="18900000">
                    <a:off x="70642" y="2539211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45" name="Losange 20"/>
                  <p:cNvSpPr/>
                  <p:nvPr/>
                </p:nvSpPr>
                <p:spPr>
                  <a:xfrm rot="18900000">
                    <a:off x="70642" y="3273392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46" name="Losange 20"/>
                  <p:cNvSpPr/>
                  <p:nvPr/>
                </p:nvSpPr>
                <p:spPr>
                  <a:xfrm rot="18900000">
                    <a:off x="70642" y="4007568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47" name="Losange 20"/>
                  <p:cNvSpPr/>
                  <p:nvPr/>
                </p:nvSpPr>
                <p:spPr>
                  <a:xfrm rot="18900000">
                    <a:off x="70642" y="4741744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48" name="Losange 20"/>
                  <p:cNvSpPr/>
                  <p:nvPr/>
                </p:nvSpPr>
                <p:spPr>
                  <a:xfrm rot="18900000">
                    <a:off x="70642" y="5475920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49" name="Losange 20"/>
                  <p:cNvSpPr/>
                  <p:nvPr/>
                </p:nvSpPr>
                <p:spPr>
                  <a:xfrm rot="18900000">
                    <a:off x="70642" y="6210101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  <p:grpSp>
              <p:nvGrpSpPr>
                <p:cNvPr id="515" name="Groupe 321"/>
                <p:cNvGrpSpPr/>
                <p:nvPr/>
              </p:nvGrpSpPr>
              <p:grpSpPr>
                <a:xfrm>
                  <a:off x="753344" y="1765429"/>
                  <a:ext cx="93923" cy="2257125"/>
                  <a:chOff x="804818" y="1070860"/>
                  <a:chExt cx="223602" cy="5362844"/>
                </a:xfrm>
                <a:grpFill/>
              </p:grpSpPr>
              <p:sp>
                <p:nvSpPr>
                  <p:cNvPr id="534" name="Losange 20"/>
                  <p:cNvSpPr/>
                  <p:nvPr/>
                </p:nvSpPr>
                <p:spPr>
                  <a:xfrm rot="18900000">
                    <a:off x="804818" y="1070860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35" name="Losange 20"/>
                  <p:cNvSpPr/>
                  <p:nvPr/>
                </p:nvSpPr>
                <p:spPr>
                  <a:xfrm rot="18900000">
                    <a:off x="804818" y="1805036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36" name="Losange 20"/>
                  <p:cNvSpPr/>
                  <p:nvPr/>
                </p:nvSpPr>
                <p:spPr>
                  <a:xfrm rot="18900000">
                    <a:off x="804818" y="2539212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37" name="Losange 20"/>
                  <p:cNvSpPr/>
                  <p:nvPr/>
                </p:nvSpPr>
                <p:spPr>
                  <a:xfrm rot="18900000">
                    <a:off x="804818" y="3273393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38" name="Losange 20"/>
                  <p:cNvSpPr/>
                  <p:nvPr/>
                </p:nvSpPr>
                <p:spPr>
                  <a:xfrm rot="18900000">
                    <a:off x="804818" y="4007569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39" name="Losange 20"/>
                  <p:cNvSpPr/>
                  <p:nvPr/>
                </p:nvSpPr>
                <p:spPr>
                  <a:xfrm rot="18900000">
                    <a:off x="804818" y="4741745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40" name="Losange 20"/>
                  <p:cNvSpPr/>
                  <p:nvPr/>
                </p:nvSpPr>
                <p:spPr>
                  <a:xfrm rot="18900000">
                    <a:off x="804818" y="5475921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41" name="Losange 20"/>
                  <p:cNvSpPr/>
                  <p:nvPr/>
                </p:nvSpPr>
                <p:spPr>
                  <a:xfrm rot="18900000">
                    <a:off x="804818" y="6210102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  <p:grpSp>
              <p:nvGrpSpPr>
                <p:cNvPr id="516" name="Groupe 322"/>
                <p:cNvGrpSpPr/>
                <p:nvPr/>
              </p:nvGrpSpPr>
              <p:grpSpPr>
                <a:xfrm>
                  <a:off x="1061728" y="1765429"/>
                  <a:ext cx="93923" cy="2257125"/>
                  <a:chOff x="1538994" y="1070859"/>
                  <a:chExt cx="223602" cy="5362844"/>
                </a:xfrm>
                <a:grpFill/>
              </p:grpSpPr>
              <p:sp>
                <p:nvSpPr>
                  <p:cNvPr id="526" name="Losange 20"/>
                  <p:cNvSpPr/>
                  <p:nvPr/>
                </p:nvSpPr>
                <p:spPr>
                  <a:xfrm rot="18900000">
                    <a:off x="1538994" y="1070859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27" name="Losange 20"/>
                  <p:cNvSpPr/>
                  <p:nvPr/>
                </p:nvSpPr>
                <p:spPr>
                  <a:xfrm rot="18900000">
                    <a:off x="1538994" y="1805035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28" name="Losange 20"/>
                  <p:cNvSpPr/>
                  <p:nvPr/>
                </p:nvSpPr>
                <p:spPr>
                  <a:xfrm rot="18900000">
                    <a:off x="1538994" y="2539211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29" name="Losange 20"/>
                  <p:cNvSpPr/>
                  <p:nvPr/>
                </p:nvSpPr>
                <p:spPr>
                  <a:xfrm rot="18900000">
                    <a:off x="1538994" y="3273392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30" name="Losange 20"/>
                  <p:cNvSpPr/>
                  <p:nvPr/>
                </p:nvSpPr>
                <p:spPr>
                  <a:xfrm rot="18900000">
                    <a:off x="1538994" y="4007568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31" name="Losange 20"/>
                  <p:cNvSpPr/>
                  <p:nvPr/>
                </p:nvSpPr>
                <p:spPr>
                  <a:xfrm rot="18900000">
                    <a:off x="1538994" y="4741744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32" name="Losange 20"/>
                  <p:cNvSpPr/>
                  <p:nvPr/>
                </p:nvSpPr>
                <p:spPr>
                  <a:xfrm rot="18900000">
                    <a:off x="1538994" y="5475920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33" name="Losange 20"/>
                  <p:cNvSpPr/>
                  <p:nvPr/>
                </p:nvSpPr>
                <p:spPr>
                  <a:xfrm rot="18900000">
                    <a:off x="1538994" y="6210101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  <p:grpSp>
              <p:nvGrpSpPr>
                <p:cNvPr id="517" name="Groupe 323"/>
                <p:cNvGrpSpPr/>
                <p:nvPr/>
              </p:nvGrpSpPr>
              <p:grpSpPr>
                <a:xfrm>
                  <a:off x="1370111" y="1765429"/>
                  <a:ext cx="93923" cy="2257123"/>
                  <a:chOff x="2273170" y="1070858"/>
                  <a:chExt cx="223602" cy="5362844"/>
                </a:xfrm>
                <a:grpFill/>
              </p:grpSpPr>
              <p:sp>
                <p:nvSpPr>
                  <p:cNvPr id="518" name="Losange 20"/>
                  <p:cNvSpPr/>
                  <p:nvPr/>
                </p:nvSpPr>
                <p:spPr>
                  <a:xfrm rot="18900000">
                    <a:off x="2273170" y="1070858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19" name="Losange 20"/>
                  <p:cNvSpPr/>
                  <p:nvPr/>
                </p:nvSpPr>
                <p:spPr>
                  <a:xfrm rot="18900000">
                    <a:off x="2273170" y="1805033"/>
                    <a:ext cx="223602" cy="2236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20" name="Losange 20"/>
                  <p:cNvSpPr/>
                  <p:nvPr/>
                </p:nvSpPr>
                <p:spPr>
                  <a:xfrm rot="18900000">
                    <a:off x="2273170" y="2539210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21" name="Losange 20"/>
                  <p:cNvSpPr/>
                  <p:nvPr/>
                </p:nvSpPr>
                <p:spPr>
                  <a:xfrm rot="18900000">
                    <a:off x="2273170" y="3273391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22" name="Losange 20"/>
                  <p:cNvSpPr/>
                  <p:nvPr/>
                </p:nvSpPr>
                <p:spPr>
                  <a:xfrm rot="18900000">
                    <a:off x="2273170" y="4007567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23" name="Losange 20"/>
                  <p:cNvSpPr/>
                  <p:nvPr/>
                </p:nvSpPr>
                <p:spPr>
                  <a:xfrm rot="18900000">
                    <a:off x="2273170" y="4741743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24" name="Losange 20"/>
                  <p:cNvSpPr/>
                  <p:nvPr/>
                </p:nvSpPr>
                <p:spPr>
                  <a:xfrm rot="18900000">
                    <a:off x="2273170" y="5475919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25" name="Losange 20"/>
                  <p:cNvSpPr/>
                  <p:nvPr/>
                </p:nvSpPr>
                <p:spPr>
                  <a:xfrm rot="18900000">
                    <a:off x="2273170" y="6210100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39" name="Group 438"/>
              <p:cNvGrpSpPr/>
              <p:nvPr/>
            </p:nvGrpSpPr>
            <p:grpSpPr bwMode="auto">
              <a:xfrm>
                <a:off x="-27647" y="345683"/>
                <a:ext cx="710735" cy="1649070"/>
                <a:chOff x="444960" y="1773188"/>
                <a:chExt cx="1019074" cy="2249368"/>
              </a:xfrm>
              <a:grpFill/>
            </p:grpSpPr>
            <p:sp>
              <p:nvSpPr>
                <p:cNvPr id="440" name="Rectangle 439"/>
                <p:cNvSpPr/>
                <p:nvPr/>
              </p:nvSpPr>
              <p:spPr>
                <a:xfrm>
                  <a:off x="800305" y="1773188"/>
                  <a:ext cx="308383" cy="374959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41" name="Rectangle 440"/>
                <p:cNvSpPr/>
                <p:nvPr/>
              </p:nvSpPr>
              <p:spPr>
                <a:xfrm>
                  <a:off x="491920" y="1773188"/>
                  <a:ext cx="308383" cy="371749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42" name="Rectangle 441"/>
                <p:cNvSpPr/>
                <p:nvPr/>
              </p:nvSpPr>
              <p:spPr>
                <a:xfrm>
                  <a:off x="1108689" y="1773188"/>
                  <a:ext cx="308383" cy="371749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43" name="Rectangle 442"/>
                <p:cNvSpPr/>
                <p:nvPr/>
              </p:nvSpPr>
              <p:spPr>
                <a:xfrm>
                  <a:off x="800305" y="2121486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44" name="Rectangle 443"/>
                <p:cNvSpPr/>
                <p:nvPr/>
              </p:nvSpPr>
              <p:spPr>
                <a:xfrm>
                  <a:off x="491920" y="2121486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45" name="Rectangle 444"/>
                <p:cNvSpPr/>
                <p:nvPr/>
              </p:nvSpPr>
              <p:spPr>
                <a:xfrm>
                  <a:off x="1108689" y="2121484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46" name="Rectangle 445"/>
                <p:cNvSpPr/>
                <p:nvPr/>
              </p:nvSpPr>
              <p:spPr>
                <a:xfrm>
                  <a:off x="800305" y="2430489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47" name="Rectangle 446"/>
                <p:cNvSpPr/>
                <p:nvPr/>
              </p:nvSpPr>
              <p:spPr>
                <a:xfrm>
                  <a:off x="491920" y="2430490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48" name="Rectangle 447"/>
                <p:cNvSpPr/>
                <p:nvPr/>
              </p:nvSpPr>
              <p:spPr>
                <a:xfrm>
                  <a:off x="1108689" y="2430489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49" name="Rectangle 448"/>
                <p:cNvSpPr/>
                <p:nvPr/>
              </p:nvSpPr>
              <p:spPr>
                <a:xfrm>
                  <a:off x="800305" y="2739490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50" name="Rectangle 449"/>
                <p:cNvSpPr/>
                <p:nvPr/>
              </p:nvSpPr>
              <p:spPr>
                <a:xfrm>
                  <a:off x="491920" y="2739490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51" name="Rectangle 450"/>
                <p:cNvSpPr/>
                <p:nvPr/>
              </p:nvSpPr>
              <p:spPr>
                <a:xfrm>
                  <a:off x="1108689" y="2739490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52" name="Rectangle 451"/>
                <p:cNvSpPr/>
                <p:nvPr/>
              </p:nvSpPr>
              <p:spPr>
                <a:xfrm>
                  <a:off x="800305" y="3048491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91920" y="3048491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1108689" y="3048491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800305" y="3357493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56" name="Rectangle 455"/>
                <p:cNvSpPr/>
                <p:nvPr/>
              </p:nvSpPr>
              <p:spPr>
                <a:xfrm>
                  <a:off x="491920" y="3357493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57" name="Rectangle 456"/>
                <p:cNvSpPr/>
                <p:nvPr/>
              </p:nvSpPr>
              <p:spPr>
                <a:xfrm>
                  <a:off x="1108689" y="3357492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58" name="Rectangle 457"/>
                <p:cNvSpPr/>
                <p:nvPr/>
              </p:nvSpPr>
              <p:spPr>
                <a:xfrm>
                  <a:off x="800305" y="3666497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491920" y="3666497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1108689" y="3666497"/>
                  <a:ext cx="308384" cy="309002"/>
                </a:xfrm>
                <a:prstGeom prst="rect">
                  <a:avLst/>
                </a:prstGeom>
                <a:grpFill/>
                <a:ln w="0" cap="flat" cmpd="sng" algn="ctr">
                  <a:solidFill>
                    <a:srgbClr val="002060">
                      <a:alpha val="6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kern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grpSp>
              <p:nvGrpSpPr>
                <p:cNvPr id="461" name="Groupe 320"/>
                <p:cNvGrpSpPr/>
                <p:nvPr/>
              </p:nvGrpSpPr>
              <p:grpSpPr>
                <a:xfrm>
                  <a:off x="444960" y="2074432"/>
                  <a:ext cx="93923" cy="1948124"/>
                  <a:chOff x="70642" y="1805035"/>
                  <a:chExt cx="223602" cy="4628668"/>
                </a:xfrm>
                <a:grpFill/>
              </p:grpSpPr>
              <p:sp>
                <p:nvSpPr>
                  <p:cNvPr id="486" name="Losange 20"/>
                  <p:cNvSpPr/>
                  <p:nvPr/>
                </p:nvSpPr>
                <p:spPr>
                  <a:xfrm rot="18900000">
                    <a:off x="70642" y="1805035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487" name="Losange 20"/>
                  <p:cNvSpPr/>
                  <p:nvPr/>
                </p:nvSpPr>
                <p:spPr>
                  <a:xfrm rot="18900000">
                    <a:off x="70642" y="2539211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488" name="Losange 20"/>
                  <p:cNvSpPr/>
                  <p:nvPr/>
                </p:nvSpPr>
                <p:spPr>
                  <a:xfrm rot="18900000">
                    <a:off x="70642" y="3273392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489" name="Losange 20"/>
                  <p:cNvSpPr/>
                  <p:nvPr/>
                </p:nvSpPr>
                <p:spPr>
                  <a:xfrm rot="18900000">
                    <a:off x="70642" y="4007568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490" name="Losange 20"/>
                  <p:cNvSpPr/>
                  <p:nvPr/>
                </p:nvSpPr>
                <p:spPr>
                  <a:xfrm rot="18900000">
                    <a:off x="70642" y="4741744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491" name="Losange 20"/>
                  <p:cNvSpPr/>
                  <p:nvPr/>
                </p:nvSpPr>
                <p:spPr>
                  <a:xfrm rot="18900000">
                    <a:off x="70642" y="5475920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492" name="Losange 20"/>
                  <p:cNvSpPr/>
                  <p:nvPr/>
                </p:nvSpPr>
                <p:spPr>
                  <a:xfrm rot="18900000">
                    <a:off x="70642" y="6210101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  <p:grpSp>
              <p:nvGrpSpPr>
                <p:cNvPr id="462" name="Groupe 321"/>
                <p:cNvGrpSpPr/>
                <p:nvPr/>
              </p:nvGrpSpPr>
              <p:grpSpPr>
                <a:xfrm>
                  <a:off x="753344" y="2074430"/>
                  <a:ext cx="93923" cy="1948123"/>
                  <a:chOff x="804818" y="1805036"/>
                  <a:chExt cx="223602" cy="4628668"/>
                </a:xfrm>
                <a:grpFill/>
              </p:grpSpPr>
              <p:sp>
                <p:nvSpPr>
                  <p:cNvPr id="479" name="Losange 20"/>
                  <p:cNvSpPr/>
                  <p:nvPr/>
                </p:nvSpPr>
                <p:spPr>
                  <a:xfrm rot="18900000">
                    <a:off x="804818" y="1805036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480" name="Losange 20"/>
                  <p:cNvSpPr/>
                  <p:nvPr/>
                </p:nvSpPr>
                <p:spPr>
                  <a:xfrm rot="18900000">
                    <a:off x="804818" y="2539212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481" name="Losange 20"/>
                  <p:cNvSpPr/>
                  <p:nvPr/>
                </p:nvSpPr>
                <p:spPr>
                  <a:xfrm rot="18900000">
                    <a:off x="804818" y="3273393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482" name="Losange 20"/>
                  <p:cNvSpPr/>
                  <p:nvPr/>
                </p:nvSpPr>
                <p:spPr>
                  <a:xfrm rot="18900000">
                    <a:off x="804818" y="4007569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483" name="Losange 20"/>
                  <p:cNvSpPr/>
                  <p:nvPr/>
                </p:nvSpPr>
                <p:spPr>
                  <a:xfrm rot="18900000">
                    <a:off x="804818" y="4741745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484" name="Losange 20"/>
                  <p:cNvSpPr/>
                  <p:nvPr/>
                </p:nvSpPr>
                <p:spPr>
                  <a:xfrm rot="18900000">
                    <a:off x="804818" y="5475921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485" name="Losange 20"/>
                  <p:cNvSpPr/>
                  <p:nvPr/>
                </p:nvSpPr>
                <p:spPr>
                  <a:xfrm rot="18900000">
                    <a:off x="804818" y="6210102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  <p:grpSp>
              <p:nvGrpSpPr>
                <p:cNvPr id="463" name="Groupe 322"/>
                <p:cNvGrpSpPr/>
                <p:nvPr/>
              </p:nvGrpSpPr>
              <p:grpSpPr>
                <a:xfrm>
                  <a:off x="1061728" y="2074430"/>
                  <a:ext cx="93923" cy="1948123"/>
                  <a:chOff x="1538994" y="1805035"/>
                  <a:chExt cx="223602" cy="4628668"/>
                </a:xfrm>
                <a:grpFill/>
              </p:grpSpPr>
              <p:sp>
                <p:nvSpPr>
                  <p:cNvPr id="472" name="Losange 20"/>
                  <p:cNvSpPr/>
                  <p:nvPr/>
                </p:nvSpPr>
                <p:spPr>
                  <a:xfrm rot="18900000">
                    <a:off x="1538994" y="1805035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473" name="Losange 20"/>
                  <p:cNvSpPr/>
                  <p:nvPr/>
                </p:nvSpPr>
                <p:spPr>
                  <a:xfrm rot="18900000">
                    <a:off x="1538994" y="2539211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474" name="Losange 20"/>
                  <p:cNvSpPr/>
                  <p:nvPr/>
                </p:nvSpPr>
                <p:spPr>
                  <a:xfrm rot="18900000">
                    <a:off x="1538994" y="3273392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475" name="Losange 20"/>
                  <p:cNvSpPr/>
                  <p:nvPr/>
                </p:nvSpPr>
                <p:spPr>
                  <a:xfrm rot="18900000">
                    <a:off x="1538994" y="4007568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476" name="Losange 20"/>
                  <p:cNvSpPr/>
                  <p:nvPr/>
                </p:nvSpPr>
                <p:spPr>
                  <a:xfrm rot="18900000">
                    <a:off x="1538994" y="4741744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477" name="Losange 20"/>
                  <p:cNvSpPr/>
                  <p:nvPr/>
                </p:nvSpPr>
                <p:spPr>
                  <a:xfrm rot="18900000">
                    <a:off x="1538994" y="5475920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478" name="Losange 20"/>
                  <p:cNvSpPr/>
                  <p:nvPr/>
                </p:nvSpPr>
                <p:spPr>
                  <a:xfrm rot="18900000">
                    <a:off x="1538994" y="6210101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  <p:grpSp>
              <p:nvGrpSpPr>
                <p:cNvPr id="464" name="Groupe 323"/>
                <p:cNvGrpSpPr/>
                <p:nvPr/>
              </p:nvGrpSpPr>
              <p:grpSpPr>
                <a:xfrm>
                  <a:off x="1370111" y="2074430"/>
                  <a:ext cx="93923" cy="1948122"/>
                  <a:chOff x="2273170" y="1805033"/>
                  <a:chExt cx="223602" cy="4628669"/>
                </a:xfrm>
                <a:grpFill/>
              </p:grpSpPr>
              <p:sp>
                <p:nvSpPr>
                  <p:cNvPr id="465" name="Losange 20"/>
                  <p:cNvSpPr/>
                  <p:nvPr/>
                </p:nvSpPr>
                <p:spPr>
                  <a:xfrm rot="18900000">
                    <a:off x="2273170" y="1805033"/>
                    <a:ext cx="223602" cy="2236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466" name="Losange 20"/>
                  <p:cNvSpPr/>
                  <p:nvPr/>
                </p:nvSpPr>
                <p:spPr>
                  <a:xfrm rot="18900000">
                    <a:off x="2273170" y="2539210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467" name="Losange 20"/>
                  <p:cNvSpPr/>
                  <p:nvPr/>
                </p:nvSpPr>
                <p:spPr>
                  <a:xfrm rot="18900000">
                    <a:off x="2273170" y="3273391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468" name="Losange 20"/>
                  <p:cNvSpPr/>
                  <p:nvPr/>
                </p:nvSpPr>
                <p:spPr>
                  <a:xfrm rot="18900000">
                    <a:off x="2273170" y="4007567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469" name="Losange 20"/>
                  <p:cNvSpPr/>
                  <p:nvPr/>
                </p:nvSpPr>
                <p:spPr>
                  <a:xfrm rot="18900000">
                    <a:off x="2273170" y="4741743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470" name="Losange 20"/>
                  <p:cNvSpPr/>
                  <p:nvPr/>
                </p:nvSpPr>
                <p:spPr>
                  <a:xfrm rot="18900000">
                    <a:off x="2273170" y="5475919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471" name="Losange 20"/>
                  <p:cNvSpPr/>
                  <p:nvPr/>
                </p:nvSpPr>
                <p:spPr>
                  <a:xfrm rot="18900000">
                    <a:off x="2273170" y="6210100"/>
                    <a:ext cx="223602" cy="223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72" h="427272">
                        <a:moveTo>
                          <a:pt x="420932" y="0"/>
                        </a:moveTo>
                        <a:lnTo>
                          <a:pt x="427272" y="6340"/>
                        </a:lnTo>
                        <a:cubicBezTo>
                          <a:pt x="324435" y="125468"/>
                          <a:pt x="324246" y="302153"/>
                          <a:pt x="426718" y="421486"/>
                        </a:cubicBezTo>
                        <a:lnTo>
                          <a:pt x="421486" y="426718"/>
                        </a:lnTo>
                        <a:cubicBezTo>
                          <a:pt x="302153" y="324246"/>
                          <a:pt x="125468" y="324435"/>
                          <a:pt x="6340" y="427272"/>
                        </a:cubicBezTo>
                        <a:lnTo>
                          <a:pt x="0" y="420931"/>
                        </a:lnTo>
                        <a:cubicBezTo>
                          <a:pt x="102837" y="301804"/>
                          <a:pt x="103026" y="125119"/>
                          <a:pt x="554" y="5786"/>
                        </a:cubicBezTo>
                        <a:lnTo>
                          <a:pt x="5786" y="554"/>
                        </a:lnTo>
                        <a:cubicBezTo>
                          <a:pt x="125119" y="103026"/>
                          <a:pt x="301804" y="102836"/>
                          <a:pt x="420932" y="0"/>
                        </a:cubicBezTo>
                        <a:close/>
                      </a:path>
                    </a:pathLst>
                  </a:cu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30" name="Slide Number Placeholder 3"/>
            <p:cNvSpPr txBox="1">
              <a:spLocks/>
            </p:cNvSpPr>
            <p:nvPr/>
          </p:nvSpPr>
          <p:spPr>
            <a:xfrm>
              <a:off x="1801394" y="6550914"/>
              <a:ext cx="5943600" cy="339725"/>
            </a:xfrm>
            <a:prstGeom prst="rect">
              <a:avLst/>
            </a:prstGeom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 smtClean="0">
                  <a:solidFill>
                    <a:srgbClr val="0070C0"/>
                  </a:solidFill>
                  <a:latin typeface="+mn-lt"/>
                  <a:cs typeface="+mn-cs"/>
                </a:rPr>
                <a:t>N</a:t>
              </a:r>
              <a:r>
                <a:rPr lang="en-US" sz="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ational</a:t>
              </a:r>
              <a:r>
                <a:rPr lang="en-US" sz="10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+mn-lt"/>
                  <a:cs typeface="+mn-cs"/>
                </a:rPr>
                <a:t>  </a:t>
              </a:r>
              <a:r>
                <a:rPr lang="en-US" sz="900" b="1" dirty="0">
                  <a:solidFill>
                    <a:srgbClr val="0070C0"/>
                  </a:solidFill>
                  <a:latin typeface="+mn-lt"/>
                  <a:cs typeface="+mn-cs"/>
                </a:rPr>
                <a:t>S</a:t>
              </a:r>
              <a:r>
                <a:rPr lang="en-US" sz="8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cientific</a:t>
              </a:r>
              <a:r>
                <a:rPr lang="en-US" sz="10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+mn-lt"/>
                  <a:cs typeface="+mn-cs"/>
                </a:rPr>
                <a:t> </a:t>
              </a:r>
              <a:r>
                <a:rPr lang="en-US" sz="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+mn-lt"/>
                  <a:cs typeface="+mn-cs"/>
                </a:rPr>
                <a:t>&amp;</a:t>
              </a:r>
              <a:r>
                <a:rPr lang="en-US" sz="10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+mn-lt"/>
                  <a:cs typeface="+mn-cs"/>
                </a:rPr>
                <a:t> </a:t>
              </a:r>
              <a:r>
                <a:rPr lang="en-US" sz="900" b="1" dirty="0">
                  <a:solidFill>
                    <a:srgbClr val="0070C0"/>
                  </a:solidFill>
                  <a:latin typeface="+mn-lt"/>
                  <a:cs typeface="+mn-cs"/>
                </a:rPr>
                <a:t>T</a:t>
              </a:r>
              <a:r>
                <a:rPr lang="en-US" sz="8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echnical</a:t>
              </a:r>
              <a:r>
                <a:rPr lang="en-US" sz="1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 </a:t>
              </a:r>
              <a:r>
                <a:rPr lang="en-US" sz="10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+mn-lt"/>
                  <a:cs typeface="+mn-cs"/>
                </a:rPr>
                <a:t> </a:t>
              </a:r>
              <a:r>
                <a:rPr lang="en-US" sz="900" b="1" dirty="0">
                  <a:solidFill>
                    <a:srgbClr val="0070C0"/>
                  </a:solidFill>
                  <a:latin typeface="+mn-lt"/>
                  <a:cs typeface="+mn-cs"/>
                </a:rPr>
                <a:t>I</a:t>
              </a:r>
              <a:r>
                <a:rPr lang="en-US" sz="8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nformation</a:t>
              </a:r>
              <a:r>
                <a:rPr lang="en-US" sz="10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+mn-lt"/>
                  <a:cs typeface="+mn-cs"/>
                </a:rPr>
                <a:t> </a:t>
              </a:r>
              <a:r>
                <a:rPr lang="en-US" sz="900" b="1" dirty="0">
                  <a:solidFill>
                    <a:srgbClr val="0070C0"/>
                  </a:solidFill>
                  <a:latin typeface="+mn-lt"/>
                  <a:cs typeface="+mn-cs"/>
                </a:rPr>
                <a:t>C</a:t>
              </a:r>
              <a:r>
                <a:rPr lang="en-US" sz="8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enter</a:t>
              </a:r>
              <a:r>
                <a:rPr lang="en-US" sz="10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+mn-lt"/>
                  <a:cs typeface="+mn-cs"/>
                </a:rPr>
                <a:t> </a:t>
              </a:r>
              <a:endParaRPr lang="en-US" sz="105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cs typeface="+mn-cs"/>
              </a:endParaRPr>
            </a:p>
          </p:txBody>
        </p:sp>
        <p:grpSp>
          <p:nvGrpSpPr>
            <p:cNvPr id="432" name="Group 431"/>
            <p:cNvGrpSpPr/>
            <p:nvPr/>
          </p:nvGrpSpPr>
          <p:grpSpPr>
            <a:xfrm>
              <a:off x="8116065" y="5531906"/>
              <a:ext cx="1149618" cy="1086510"/>
              <a:chOff x="7994382" y="5284873"/>
              <a:chExt cx="1149618" cy="1086510"/>
            </a:xfrm>
          </p:grpSpPr>
          <p:pic>
            <p:nvPicPr>
              <p:cNvPr id="434" name="Picture 188" descr="C:\Users\shabib\Desktop\KISR... logo\blueblack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853340">
                <a:off x="8041059" y="5284873"/>
                <a:ext cx="1102941" cy="1059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5" name="Picture 434" descr="C:\Users\shabib\Desktop\KISR... logo\blueblack.png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853340">
                <a:off x="7994382" y="5311810"/>
                <a:ext cx="1102941" cy="10595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27" name="Rectangle 426"/>
            <p:cNvSpPr/>
            <p:nvPr/>
          </p:nvSpPr>
          <p:spPr>
            <a:xfrm>
              <a:off x="977277" y="49895"/>
              <a:ext cx="275748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</a:rPr>
                <a:t>Kuwait Institute for Scientific Research (KISR)</a:t>
              </a:r>
            </a:p>
          </p:txBody>
        </p:sp>
        <p:pic>
          <p:nvPicPr>
            <p:cNvPr id="433" name="Picture 18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710355" y="6156500"/>
              <a:ext cx="2400829" cy="776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8" name="TextBox 417"/>
          <p:cNvSpPr txBox="1"/>
          <p:nvPr/>
        </p:nvSpPr>
        <p:spPr>
          <a:xfrm>
            <a:off x="6357" y="6013137"/>
            <a:ext cx="913128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Feb 2020</a:t>
            </a:r>
            <a:endParaRPr lang="en-US" sz="13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-6356" y="579197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900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8AB2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Scholarly Communication Workshop</a:t>
            </a:r>
          </a:p>
          <a:p>
            <a:pPr algn="ctr">
              <a:defRPr/>
            </a:pPr>
            <a:endParaRPr lang="en-US" sz="700" b="1" dirty="0"/>
          </a:p>
        </p:txBody>
      </p:sp>
    </p:spTree>
    <p:extLst>
      <p:ext uri="{BB962C8B-B14F-4D97-AF65-F5344CB8AC3E}">
        <p14:creationId xmlns:p14="http://schemas.microsoft.com/office/powerpoint/2010/main" val="13268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7396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2200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SJR</a:t>
            </a:r>
            <a:r>
              <a:rPr lang="en-US" altLang="en-US" sz="2200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 (SCImago Journal Rank) Indicator </a:t>
            </a:r>
            <a:endParaRPr lang="en-GB" altLang="en-US" sz="2200" dirty="0">
              <a:ln w="3175">
                <a:solidFill>
                  <a:srgbClr val="C00000"/>
                </a:solidFill>
                <a:prstDash val="solid"/>
              </a:ln>
              <a:solidFill>
                <a:srgbClr val="6FA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84" t="16859" r="29932" b="35499"/>
          <a:stretch/>
        </p:blipFill>
        <p:spPr>
          <a:xfrm>
            <a:off x="631094" y="1479479"/>
            <a:ext cx="7881811" cy="4397338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538628" y="6000059"/>
            <a:ext cx="7200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https://www.scimagojr.com/SCImagoJournalRank.pdf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9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7396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200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SJR </a:t>
            </a:r>
            <a:r>
              <a:rPr lang="en-US" sz="2200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and  Subject Categories </a:t>
            </a:r>
            <a:endParaRPr lang="en-GB" altLang="en-US" sz="2200" dirty="0">
              <a:ln w="3175">
                <a:solidFill>
                  <a:srgbClr val="C00000"/>
                </a:solidFill>
                <a:prstDash val="solid"/>
              </a:ln>
              <a:solidFill>
                <a:srgbClr val="6FA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484" t="11045" r="-480" b="20256"/>
          <a:stretch/>
        </p:blipFill>
        <p:spPr bwMode="auto">
          <a:xfrm>
            <a:off x="493666" y="1602768"/>
            <a:ext cx="8156667" cy="4140486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485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7396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2200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SCImago </a:t>
            </a:r>
            <a:r>
              <a:rPr lang="en-US" altLang="en-US" sz="2200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Journal Rank</a:t>
            </a:r>
            <a:r>
              <a:rPr lang="en-US" sz="2200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(</a:t>
            </a:r>
            <a:r>
              <a:rPr lang="en-US" altLang="en-US" sz="2200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SJR</a:t>
            </a:r>
            <a:r>
              <a:rPr lang="en-US" sz="2200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) Trend</a:t>
            </a:r>
            <a:endParaRPr lang="en-GB" altLang="en-US" sz="2200" dirty="0">
              <a:ln w="3175">
                <a:solidFill>
                  <a:srgbClr val="C00000"/>
                </a:solidFill>
                <a:prstDash val="solid"/>
              </a:ln>
              <a:solidFill>
                <a:srgbClr val="6FA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2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6182" t="52632" r="8397" b="19743"/>
          <a:stretch/>
        </p:blipFill>
        <p:spPr bwMode="auto">
          <a:xfrm>
            <a:off x="558387" y="2208943"/>
            <a:ext cx="7965582" cy="2661007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910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7396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200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Comparison </a:t>
            </a:r>
            <a:r>
              <a:rPr lang="en-US" sz="2200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of Quartile Across Subject Area</a:t>
            </a:r>
            <a:endParaRPr lang="en-GB" altLang="en-US" sz="2200" dirty="0">
              <a:ln w="3175">
                <a:solidFill>
                  <a:srgbClr val="C00000"/>
                </a:solidFill>
                <a:prstDash val="solid"/>
              </a:ln>
              <a:solidFill>
                <a:srgbClr val="6FA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9" name="Content Placeholder 3">
            <a:extLst>
              <a:ext uri="{FF2B5EF4-FFF2-40B4-BE49-F238E27FC236}">
                <a16:creationId xmlns="" xmlns:a16="http://schemas.microsoft.com/office/drawing/2014/main" id="{697F540D-A933-4A66-85BB-5D19DC951F8D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10430" t="26821" r="37738" b="48135"/>
          <a:stretch/>
        </p:blipFill>
        <p:spPr bwMode="auto">
          <a:xfrm>
            <a:off x="494440" y="1301192"/>
            <a:ext cx="8115304" cy="1525256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EE342A0-F238-4C8A-8EB2-9F1755048766}"/>
              </a:ext>
            </a:extLst>
          </p:cNvPr>
          <p:cNvPicPr/>
          <p:nvPr/>
        </p:nvPicPr>
        <p:blipFill rotWithShape="1">
          <a:blip r:embed="rId3"/>
          <a:srcRect l="10425" t="26667" r="37954" b="48542"/>
          <a:stretch/>
        </p:blipFill>
        <p:spPr bwMode="auto">
          <a:xfrm>
            <a:off x="494439" y="3065184"/>
            <a:ext cx="8115304" cy="1525256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3897913-58DD-47C7-9884-86E43D7DAA36}"/>
              </a:ext>
            </a:extLst>
          </p:cNvPr>
          <p:cNvPicPr/>
          <p:nvPr/>
        </p:nvPicPr>
        <p:blipFill rotWithShape="1">
          <a:blip r:embed="rId4"/>
          <a:srcRect l="10577" t="27180" r="37660" b="48462"/>
          <a:stretch/>
        </p:blipFill>
        <p:spPr bwMode="auto">
          <a:xfrm>
            <a:off x="494439" y="4829176"/>
            <a:ext cx="8115304" cy="1525256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452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7396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200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SJR </a:t>
            </a:r>
            <a:r>
              <a:rPr lang="en-US" sz="2200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&amp; Quartile</a:t>
            </a:r>
            <a:endParaRPr lang="en-GB" altLang="en-US" sz="2200" dirty="0">
              <a:ln w="3175">
                <a:solidFill>
                  <a:srgbClr val="C00000"/>
                </a:solidFill>
                <a:prstDash val="solid"/>
              </a:ln>
              <a:solidFill>
                <a:srgbClr val="6FA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="" xmlns:a16="http://schemas.microsoft.com/office/drawing/2014/main" id="{7CC2E743-81F6-4C32-842E-E7B27FF4DA9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7407" t="57162" r="37821" b="19059"/>
          <a:stretch/>
        </p:blipFill>
        <p:spPr bwMode="auto">
          <a:xfrm>
            <a:off x="534254" y="1839074"/>
            <a:ext cx="8040051" cy="3400746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955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7396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200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Comparative </a:t>
            </a:r>
            <a:r>
              <a:rPr lang="en-US" sz="2200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Overview between JIF &amp;SIR</a:t>
            </a:r>
            <a:endParaRPr lang="en-GB" altLang="en-US" sz="2200" dirty="0">
              <a:ln w="3175">
                <a:solidFill>
                  <a:srgbClr val="C00000"/>
                </a:solidFill>
                <a:prstDash val="solid"/>
              </a:ln>
              <a:solidFill>
                <a:srgbClr val="6FA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812601"/>
              </p:ext>
            </p:extLst>
          </p:nvPr>
        </p:nvGraphicFramePr>
        <p:xfrm>
          <a:off x="200658" y="1316708"/>
          <a:ext cx="8682971" cy="4800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6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282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183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86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rgbClr val="FFFF00"/>
                          </a:solidFill>
                          <a:effectLst/>
                        </a:rPr>
                        <a:t>Criteria</a:t>
                      </a:r>
                      <a:endParaRPr lang="en-US" sz="13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rgbClr val="FFFF00"/>
                          </a:solidFill>
                          <a:effectLst/>
                        </a:rPr>
                        <a:t>JCR-Journal Impact Factor (JIF)</a:t>
                      </a:r>
                      <a:endParaRPr lang="en-US" sz="13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rgbClr val="FFFF00"/>
                          </a:solidFill>
                          <a:effectLst/>
                        </a:rPr>
                        <a:t>SCImago Journal Rank (SJR)</a:t>
                      </a:r>
                      <a:endParaRPr lang="en-US" sz="13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Producer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Clarivate Analytics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(Thomson Reuters previously)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SCImago research group from Elsevier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7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Database Source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Web of Science (</a:t>
                      </a:r>
                      <a:r>
                        <a:rPr lang="en-US" sz="1300" dirty="0" err="1">
                          <a:effectLst/>
                          <a:latin typeface="+mn-lt"/>
                        </a:rPr>
                        <a:t>WoS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)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Scopus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3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A measure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Citation impact 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Depending on the “prestige” of citing journals.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2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Availability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subscription access </a:t>
                      </a:r>
                      <a:r>
                        <a:rPr lang="en-US" sz="1300" u="none" dirty="0">
                          <a:effectLst/>
                          <a:latin typeface="+mn-lt"/>
                        </a:rPr>
                        <a:t>only via JCR</a:t>
                      </a:r>
                      <a:endParaRPr lang="en-US" sz="1300" u="none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Freely available via </a:t>
                      </a:r>
                      <a:r>
                        <a:rPr lang="en-US" sz="1300" u="none" dirty="0">
                          <a:effectLst/>
                          <a:latin typeface="+mn-lt"/>
                        </a:rPr>
                        <a:t>SCImago website.</a:t>
                      </a:r>
                      <a:endParaRPr lang="en-US" sz="1300" u="none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7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Number of Journal Coverage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smtClean="0">
                          <a:effectLst/>
                          <a:latin typeface="+mn-lt"/>
                        </a:rPr>
                        <a:t>&gt;12,000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 smtClean="0">
                          <a:effectLst/>
                          <a:latin typeface="+mn-lt"/>
                        </a:rPr>
                        <a:t>&gt;34,000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13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Calculation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The number of current year citations to the source items published in that journal during the previous two years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 smtClean="0"/>
                        <a:t>The average number of weighted citations received during a selected year per document published in that journal during the previous three years.</a:t>
                      </a:r>
                      <a:endParaRPr lang="en-US" sz="13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33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Document Coverage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+mn-lt"/>
                        </a:rPr>
                        <a:t>All document types, including editorials.</a:t>
                      </a:r>
                      <a:endParaRPr lang="en-US" sz="13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Articles, conference papers and reviews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0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Update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300" dirty="0" smtClean="0">
                          <a:effectLst/>
                          <a:latin typeface="+mn-lt"/>
                        </a:rPr>
                        <a:t>Yearly</a:t>
                      </a:r>
                      <a:endParaRPr lang="en-US" sz="13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Twice a </a:t>
                      </a:r>
                      <a:r>
                        <a:rPr lang="en-US" sz="1300" dirty="0" smtClean="0">
                          <a:effectLst/>
                          <a:latin typeface="+mn-lt"/>
                        </a:rPr>
                        <a:t>year</a:t>
                      </a:r>
                      <a:endParaRPr lang="en-US" sz="13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0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Citation Coverage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Articles and reviews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Articles, conference papers, and reviews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813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Subject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Classification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Science, Technology, and Social Sciences.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236 subject </a:t>
                      </a:r>
                      <a:r>
                        <a:rPr lang="en-US" sz="1300" dirty="0" smtClean="0">
                          <a:effectLst/>
                          <a:latin typeface="+mn-lt"/>
                        </a:rPr>
                        <a:t>categories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Multidisciplinary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</a:rPr>
                        <a:t>27 thematic subject areas 313 subject </a:t>
                      </a:r>
                      <a:r>
                        <a:rPr lang="en-US" sz="1300" dirty="0" smtClean="0">
                          <a:effectLst/>
                          <a:latin typeface="+mn-lt"/>
                        </a:rPr>
                        <a:t>categories</a:t>
                      </a:r>
                      <a:r>
                        <a:rPr lang="en-US" sz="1300" dirty="0">
                          <a:effectLst/>
                          <a:latin typeface="+mn-lt"/>
                        </a:rPr>
                        <a:t> </a:t>
                      </a:r>
                      <a:endParaRPr lang="en-US" sz="13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99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589" y="1556702"/>
            <a:ext cx="7751337" cy="3950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r>
              <a:rPr lang="en-US" sz="2000" b="1" dirty="0">
                <a:solidFill>
                  <a:srgbClr val="002060"/>
                </a:solidFill>
                <a:cs typeface="Times New Roman" pitchFamily="18" charset="0"/>
              </a:rPr>
              <a:t>It is advisable to consider using several tools and weighing the advantages of their outcome when deciding on the most optimal place to publish. </a:t>
            </a:r>
            <a:endParaRPr lang="en-US" sz="20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lvl="1" algn="just">
              <a:lnSpc>
                <a:spcPct val="130000"/>
              </a:lnSpc>
              <a:buClr>
                <a:srgbClr val="C00000"/>
              </a:buClr>
              <a:buSzPct val="125000"/>
              <a:tabLst>
                <a:tab pos="346075" algn="l"/>
              </a:tabLst>
              <a:defRPr/>
            </a:pPr>
            <a:endParaRPr lang="en-US" sz="15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r>
              <a:rPr lang="en-US" sz="2000" b="1" dirty="0">
                <a:solidFill>
                  <a:srgbClr val="002060"/>
                </a:solidFill>
                <a:cs typeface="Times New Roman" pitchFamily="18" charset="0"/>
              </a:rPr>
              <a:t>Depending on the criteria and factors taken into consideration by the metrics, the same journal can be varied in ranking. </a:t>
            </a:r>
            <a:endParaRPr lang="en-US" sz="20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lvl="1" algn="just">
              <a:lnSpc>
                <a:spcPct val="130000"/>
              </a:lnSpc>
              <a:buClr>
                <a:srgbClr val="C00000"/>
              </a:buClr>
              <a:buSzPct val="125000"/>
              <a:tabLst>
                <a:tab pos="346075" algn="l"/>
              </a:tabLst>
              <a:defRPr/>
            </a:pPr>
            <a:endParaRPr lang="en-US" sz="15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r>
              <a:rPr lang="en-US" sz="2000" b="1" dirty="0">
                <a:solidFill>
                  <a:srgbClr val="002060"/>
                </a:solidFill>
                <a:cs typeface="Times New Roman" pitchFamily="18" charset="0"/>
              </a:rPr>
              <a:t>Difficult to compare journal rankings across disciplines as differing publication and citation behavior leads to higher rankings in certain subjects.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33526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200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Conclusion</a:t>
            </a:r>
            <a:endParaRPr lang="en-GB" altLang="en-US" sz="2200" dirty="0">
              <a:ln w="3175">
                <a:solidFill>
                  <a:srgbClr val="C00000"/>
                </a:solidFill>
                <a:prstDash val="solid"/>
              </a:ln>
              <a:solidFill>
                <a:srgbClr val="6FA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2946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184"/>
          <p:cNvSpPr/>
          <p:nvPr/>
        </p:nvSpPr>
        <p:spPr bwMode="auto">
          <a:xfrm>
            <a:off x="0" y="4903789"/>
            <a:ext cx="9144000" cy="205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35313" y="2711013"/>
            <a:ext cx="4784959" cy="561937"/>
            <a:chOff x="2267744" y="2942096"/>
            <a:chExt cx="4784959" cy="561937"/>
          </a:xfrm>
        </p:grpSpPr>
        <p:grpSp>
          <p:nvGrpSpPr>
            <p:cNvPr id="421" name="Group 78"/>
            <p:cNvGrpSpPr>
              <a:grpSpLocks noChangeAspect="1"/>
            </p:cNvGrpSpPr>
            <p:nvPr/>
          </p:nvGrpSpPr>
          <p:grpSpPr>
            <a:xfrm>
              <a:off x="2267744" y="2942878"/>
              <a:ext cx="561155" cy="561155"/>
              <a:chOff x="6213001" y="9398194"/>
              <a:chExt cx="1291827" cy="1291827"/>
            </a:xfrm>
          </p:grpSpPr>
          <p:sp>
            <p:nvSpPr>
              <p:cNvPr id="422" name="Rectangle 421"/>
              <p:cNvSpPr/>
              <p:nvPr/>
            </p:nvSpPr>
            <p:spPr>
              <a:xfrm>
                <a:off x="6213001" y="9398194"/>
                <a:ext cx="1291827" cy="1291827"/>
              </a:xfrm>
              <a:prstGeom prst="rect">
                <a:avLst/>
              </a:prstGeom>
              <a:solidFill>
                <a:srgbClr val="F39C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 smtClea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23" name="Freeform 422"/>
              <p:cNvSpPr/>
              <p:nvPr/>
            </p:nvSpPr>
            <p:spPr>
              <a:xfrm>
                <a:off x="6546251" y="9658749"/>
                <a:ext cx="627127" cy="823500"/>
              </a:xfrm>
              <a:custGeom>
                <a:avLst/>
                <a:gdLst/>
                <a:ahLst/>
                <a:cxnLst/>
                <a:rect l="l" t="t" r="r" b="b"/>
                <a:pathLst>
                  <a:path w="1468794" h="1928720">
                    <a:moveTo>
                      <a:pt x="57861" y="0"/>
                    </a:moveTo>
                    <a:lnTo>
                      <a:pt x="1410932" y="0"/>
                    </a:lnTo>
                    <a:cubicBezTo>
                      <a:pt x="1419834" y="0"/>
                      <a:pt x="1427994" y="2720"/>
                      <a:pt x="1435412" y="8160"/>
                    </a:cubicBezTo>
                    <a:cubicBezTo>
                      <a:pt x="1442830" y="13600"/>
                      <a:pt x="1449012" y="22501"/>
                      <a:pt x="1453957" y="34865"/>
                    </a:cubicBezTo>
                    <a:cubicBezTo>
                      <a:pt x="1458903" y="47229"/>
                      <a:pt x="1462612" y="63796"/>
                      <a:pt x="1465085" y="84567"/>
                    </a:cubicBezTo>
                    <a:cubicBezTo>
                      <a:pt x="1467558" y="105338"/>
                      <a:pt x="1468794" y="130559"/>
                      <a:pt x="1468794" y="160232"/>
                    </a:cubicBezTo>
                    <a:cubicBezTo>
                      <a:pt x="1468794" y="188915"/>
                      <a:pt x="1467558" y="213395"/>
                      <a:pt x="1465085" y="233672"/>
                    </a:cubicBezTo>
                    <a:cubicBezTo>
                      <a:pt x="1462612" y="253948"/>
                      <a:pt x="1458903" y="270268"/>
                      <a:pt x="1453957" y="282631"/>
                    </a:cubicBezTo>
                    <a:cubicBezTo>
                      <a:pt x="1449012" y="294995"/>
                      <a:pt x="1442830" y="304144"/>
                      <a:pt x="1435412" y="310079"/>
                    </a:cubicBezTo>
                    <a:cubicBezTo>
                      <a:pt x="1427994" y="316013"/>
                      <a:pt x="1419834" y="318980"/>
                      <a:pt x="1410932" y="318980"/>
                    </a:cubicBezTo>
                    <a:lnTo>
                      <a:pt x="930236" y="318980"/>
                    </a:lnTo>
                    <a:lnTo>
                      <a:pt x="930236" y="1866407"/>
                    </a:lnTo>
                    <a:cubicBezTo>
                      <a:pt x="930236" y="1876298"/>
                      <a:pt x="927021" y="1885200"/>
                      <a:pt x="920592" y="1893112"/>
                    </a:cubicBezTo>
                    <a:cubicBezTo>
                      <a:pt x="914163" y="1901025"/>
                      <a:pt x="903531" y="1907454"/>
                      <a:pt x="888694" y="1912400"/>
                    </a:cubicBezTo>
                    <a:cubicBezTo>
                      <a:pt x="873858" y="1917345"/>
                      <a:pt x="853829" y="1921301"/>
                      <a:pt x="828607" y="1924269"/>
                    </a:cubicBezTo>
                    <a:cubicBezTo>
                      <a:pt x="803386" y="1927236"/>
                      <a:pt x="771982" y="1928720"/>
                      <a:pt x="734397" y="1928720"/>
                    </a:cubicBezTo>
                    <a:cubicBezTo>
                      <a:pt x="696811" y="1928720"/>
                      <a:pt x="665408" y="1927236"/>
                      <a:pt x="640186" y="1924269"/>
                    </a:cubicBezTo>
                    <a:cubicBezTo>
                      <a:pt x="614964" y="1921301"/>
                      <a:pt x="594935" y="1917345"/>
                      <a:pt x="580099" y="1912400"/>
                    </a:cubicBezTo>
                    <a:cubicBezTo>
                      <a:pt x="565263" y="1907454"/>
                      <a:pt x="554630" y="1901025"/>
                      <a:pt x="548201" y="1893112"/>
                    </a:cubicBezTo>
                    <a:cubicBezTo>
                      <a:pt x="541772" y="1885200"/>
                      <a:pt x="538558" y="1876298"/>
                      <a:pt x="538558" y="1866407"/>
                    </a:cubicBezTo>
                    <a:lnTo>
                      <a:pt x="538558" y="318980"/>
                    </a:lnTo>
                    <a:lnTo>
                      <a:pt x="57861" y="318980"/>
                    </a:lnTo>
                    <a:cubicBezTo>
                      <a:pt x="47970" y="318980"/>
                      <a:pt x="39563" y="316013"/>
                      <a:pt x="32640" y="310079"/>
                    </a:cubicBezTo>
                    <a:cubicBezTo>
                      <a:pt x="25716" y="304144"/>
                      <a:pt x="19781" y="294995"/>
                      <a:pt x="14836" y="282631"/>
                    </a:cubicBezTo>
                    <a:cubicBezTo>
                      <a:pt x="9891" y="270268"/>
                      <a:pt x="6181" y="253948"/>
                      <a:pt x="3709" y="233672"/>
                    </a:cubicBezTo>
                    <a:cubicBezTo>
                      <a:pt x="1236" y="213395"/>
                      <a:pt x="0" y="188915"/>
                      <a:pt x="0" y="160232"/>
                    </a:cubicBezTo>
                    <a:cubicBezTo>
                      <a:pt x="0" y="130559"/>
                      <a:pt x="1236" y="105338"/>
                      <a:pt x="3709" y="84567"/>
                    </a:cubicBezTo>
                    <a:cubicBezTo>
                      <a:pt x="6181" y="63796"/>
                      <a:pt x="9891" y="47229"/>
                      <a:pt x="14836" y="34865"/>
                    </a:cubicBezTo>
                    <a:cubicBezTo>
                      <a:pt x="19781" y="22501"/>
                      <a:pt x="25716" y="13600"/>
                      <a:pt x="32640" y="8160"/>
                    </a:cubicBezTo>
                    <a:cubicBezTo>
                      <a:pt x="39563" y="2720"/>
                      <a:pt x="47970" y="0"/>
                      <a:pt x="57861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TextBox 423"/>
              <p:cNvSpPr txBox="1"/>
              <p:nvPr/>
            </p:nvSpPr>
            <p:spPr>
              <a:xfrm>
                <a:off x="6561432" y="9666459"/>
                <a:ext cx="943396" cy="1023562"/>
              </a:xfrm>
              <a:custGeom>
                <a:avLst/>
                <a:gdLst>
                  <a:gd name="connsiteX0" fmla="*/ 0 w 2209529"/>
                  <a:gd name="connsiteY0" fmla="*/ 293050 h 2397284"/>
                  <a:gd name="connsiteX1" fmla="*/ 22306 w 2209529"/>
                  <a:gd name="connsiteY1" fmla="*/ 300922 h 2397284"/>
                  <a:gd name="connsiteX2" fmla="*/ 503003 w 2209529"/>
                  <a:gd name="connsiteY2" fmla="*/ 300922 h 2397284"/>
                  <a:gd name="connsiteX3" fmla="*/ 503003 w 2209529"/>
                  <a:gd name="connsiteY3" fmla="*/ 729388 h 2397284"/>
                  <a:gd name="connsiteX4" fmla="*/ 1406731 w 2209529"/>
                  <a:gd name="connsiteY4" fmla="*/ 0 h 2397284"/>
                  <a:gd name="connsiteX5" fmla="*/ 2209529 w 2209529"/>
                  <a:gd name="connsiteY5" fmla="*/ 696401 h 2397284"/>
                  <a:gd name="connsiteX6" fmla="*/ 2209529 w 2209529"/>
                  <a:gd name="connsiteY6" fmla="*/ 2397284 h 2397284"/>
                  <a:gd name="connsiteX7" fmla="*/ 1115822 w 2209529"/>
                  <a:gd name="connsiteY7" fmla="*/ 2397284 h 2397284"/>
                  <a:gd name="connsiteX8" fmla="*/ 516470 w 2209529"/>
                  <a:gd name="connsiteY8" fmla="*/ 1877366 h 2397284"/>
                  <a:gd name="connsiteX9" fmla="*/ 544544 w 2209529"/>
                  <a:gd name="connsiteY9" fmla="*/ 1894342 h 2397284"/>
                  <a:gd name="connsiteX10" fmla="*/ 604631 w 2209529"/>
                  <a:gd name="connsiteY10" fmla="*/ 1906211 h 2397284"/>
                  <a:gd name="connsiteX11" fmla="*/ 698842 w 2209529"/>
                  <a:gd name="connsiteY11" fmla="*/ 1910662 h 2397284"/>
                  <a:gd name="connsiteX12" fmla="*/ 793052 w 2209529"/>
                  <a:gd name="connsiteY12" fmla="*/ 1906211 h 2397284"/>
                  <a:gd name="connsiteX13" fmla="*/ 853139 w 2209529"/>
                  <a:gd name="connsiteY13" fmla="*/ 1894342 h 2397284"/>
                  <a:gd name="connsiteX14" fmla="*/ 885037 w 2209529"/>
                  <a:gd name="connsiteY14" fmla="*/ 1875054 h 2397284"/>
                  <a:gd name="connsiteX15" fmla="*/ 894681 w 2209529"/>
                  <a:gd name="connsiteY15" fmla="*/ 1848349 h 2397284"/>
                  <a:gd name="connsiteX16" fmla="*/ 894681 w 2209529"/>
                  <a:gd name="connsiteY16" fmla="*/ 300922 h 2397284"/>
                  <a:gd name="connsiteX17" fmla="*/ 1375377 w 2209529"/>
                  <a:gd name="connsiteY17" fmla="*/ 300922 h 2397284"/>
                  <a:gd name="connsiteX18" fmla="*/ 1399857 w 2209529"/>
                  <a:gd name="connsiteY18" fmla="*/ 292021 h 2397284"/>
                  <a:gd name="connsiteX19" fmla="*/ 1418402 w 2209529"/>
                  <a:gd name="connsiteY19" fmla="*/ 264573 h 2397284"/>
                  <a:gd name="connsiteX20" fmla="*/ 1429530 w 2209529"/>
                  <a:gd name="connsiteY20" fmla="*/ 215614 h 2397284"/>
                  <a:gd name="connsiteX21" fmla="*/ 1433239 w 2209529"/>
                  <a:gd name="connsiteY21" fmla="*/ 142174 h 2397284"/>
                  <a:gd name="connsiteX22" fmla="*/ 1429530 w 2209529"/>
                  <a:gd name="connsiteY22" fmla="*/ 66509 h 2397284"/>
                  <a:gd name="connsiteX23" fmla="*/ 1418402 w 2209529"/>
                  <a:gd name="connsiteY23" fmla="*/ 16807 h 2397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09529" h="2397284">
                    <a:moveTo>
                      <a:pt x="0" y="293050"/>
                    </a:moveTo>
                    <a:lnTo>
                      <a:pt x="22306" y="300922"/>
                    </a:lnTo>
                    <a:lnTo>
                      <a:pt x="503003" y="300922"/>
                    </a:lnTo>
                    <a:lnTo>
                      <a:pt x="503003" y="729388"/>
                    </a:lnTo>
                    <a:close/>
                    <a:moveTo>
                      <a:pt x="1406731" y="0"/>
                    </a:moveTo>
                    <a:lnTo>
                      <a:pt x="2209529" y="696401"/>
                    </a:lnTo>
                    <a:lnTo>
                      <a:pt x="2209529" y="2397284"/>
                    </a:lnTo>
                    <a:lnTo>
                      <a:pt x="1115822" y="2397284"/>
                    </a:lnTo>
                    <a:lnTo>
                      <a:pt x="516470" y="1877366"/>
                    </a:lnTo>
                    <a:lnTo>
                      <a:pt x="544544" y="1894342"/>
                    </a:lnTo>
                    <a:cubicBezTo>
                      <a:pt x="559380" y="1899287"/>
                      <a:pt x="579409" y="1903243"/>
                      <a:pt x="604631" y="1906211"/>
                    </a:cubicBezTo>
                    <a:cubicBezTo>
                      <a:pt x="629853" y="1909178"/>
                      <a:pt x="661256" y="1910662"/>
                      <a:pt x="698842" y="1910662"/>
                    </a:cubicBezTo>
                    <a:cubicBezTo>
                      <a:pt x="736427" y="1910662"/>
                      <a:pt x="767831" y="1909178"/>
                      <a:pt x="793052" y="1906211"/>
                    </a:cubicBezTo>
                    <a:cubicBezTo>
                      <a:pt x="818274" y="1903243"/>
                      <a:pt x="838303" y="1899287"/>
                      <a:pt x="853139" y="1894342"/>
                    </a:cubicBezTo>
                    <a:cubicBezTo>
                      <a:pt x="867976" y="1889396"/>
                      <a:pt x="878608" y="1882967"/>
                      <a:pt x="885037" y="1875054"/>
                    </a:cubicBezTo>
                    <a:cubicBezTo>
                      <a:pt x="891466" y="1867142"/>
                      <a:pt x="894681" y="1858240"/>
                      <a:pt x="894681" y="1848349"/>
                    </a:cubicBezTo>
                    <a:lnTo>
                      <a:pt x="894681" y="300922"/>
                    </a:lnTo>
                    <a:lnTo>
                      <a:pt x="1375377" y="300922"/>
                    </a:lnTo>
                    <a:cubicBezTo>
                      <a:pt x="1384279" y="300922"/>
                      <a:pt x="1392439" y="297955"/>
                      <a:pt x="1399857" y="292021"/>
                    </a:cubicBezTo>
                    <a:cubicBezTo>
                      <a:pt x="1407275" y="286086"/>
                      <a:pt x="1413457" y="276937"/>
                      <a:pt x="1418402" y="264573"/>
                    </a:cubicBezTo>
                    <a:cubicBezTo>
                      <a:pt x="1423348" y="252210"/>
                      <a:pt x="1427057" y="235890"/>
                      <a:pt x="1429530" y="215614"/>
                    </a:cubicBezTo>
                    <a:cubicBezTo>
                      <a:pt x="1432003" y="195337"/>
                      <a:pt x="1433239" y="170857"/>
                      <a:pt x="1433239" y="142174"/>
                    </a:cubicBezTo>
                    <a:cubicBezTo>
                      <a:pt x="1433239" y="112501"/>
                      <a:pt x="1432003" y="87280"/>
                      <a:pt x="1429530" y="66509"/>
                    </a:cubicBezTo>
                    <a:cubicBezTo>
                      <a:pt x="1427057" y="45738"/>
                      <a:pt x="1423348" y="29171"/>
                      <a:pt x="1418402" y="16807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25" name="Group 74"/>
            <p:cNvGrpSpPr>
              <a:grpSpLocks noChangeAspect="1"/>
            </p:cNvGrpSpPr>
            <p:nvPr/>
          </p:nvGrpSpPr>
          <p:grpSpPr>
            <a:xfrm>
              <a:off x="4491690" y="2943426"/>
              <a:ext cx="560059" cy="560059"/>
              <a:chOff x="11420965" y="9402715"/>
              <a:chExt cx="1289304" cy="1289304"/>
            </a:xfrm>
          </p:grpSpPr>
          <p:sp>
            <p:nvSpPr>
              <p:cNvPr id="426" name="Rectangle 425"/>
              <p:cNvSpPr/>
              <p:nvPr/>
            </p:nvSpPr>
            <p:spPr>
              <a:xfrm>
                <a:off x="11420965" y="9402715"/>
                <a:ext cx="1289304" cy="128930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TextBox 426"/>
              <p:cNvSpPr txBox="1"/>
              <p:nvPr/>
            </p:nvSpPr>
            <p:spPr>
              <a:xfrm>
                <a:off x="11839710" y="9616945"/>
                <a:ext cx="870558" cy="1075073"/>
              </a:xfrm>
              <a:custGeom>
                <a:avLst/>
                <a:gdLst>
                  <a:gd name="connsiteX0" fmla="*/ 1160974 w 2042924"/>
                  <a:gd name="connsiteY0" fmla="*/ 628757 h 2522856"/>
                  <a:gd name="connsiteX1" fmla="*/ 2042924 w 2042924"/>
                  <a:gd name="connsiteY1" fmla="*/ 1393819 h 2522856"/>
                  <a:gd name="connsiteX2" fmla="*/ 2042924 w 2042924"/>
                  <a:gd name="connsiteY2" fmla="*/ 2522856 h 2522856"/>
                  <a:gd name="connsiteX3" fmla="*/ 598672 w 2042924"/>
                  <a:gd name="connsiteY3" fmla="*/ 2522856 h 2522856"/>
                  <a:gd name="connsiteX4" fmla="*/ 0 w 2042924"/>
                  <a:gd name="connsiteY4" fmla="*/ 2003528 h 2522856"/>
                  <a:gd name="connsiteX5" fmla="*/ 29307 w 2042924"/>
                  <a:gd name="connsiteY5" fmla="*/ 2021397 h 2522856"/>
                  <a:gd name="connsiteX6" fmla="*/ 86427 w 2042924"/>
                  <a:gd name="connsiteY6" fmla="*/ 2032524 h 2522856"/>
                  <a:gd name="connsiteX7" fmla="*/ 176928 w 2042924"/>
                  <a:gd name="connsiteY7" fmla="*/ 2036234 h 2522856"/>
                  <a:gd name="connsiteX8" fmla="*/ 267429 w 2042924"/>
                  <a:gd name="connsiteY8" fmla="*/ 2032524 h 2522856"/>
                  <a:gd name="connsiteX9" fmla="*/ 324549 w 2042924"/>
                  <a:gd name="connsiteY9" fmla="*/ 2021397 h 2522856"/>
                  <a:gd name="connsiteX10" fmla="*/ 354964 w 2042924"/>
                  <a:gd name="connsiteY10" fmla="*/ 2002852 h 2522856"/>
                  <a:gd name="connsiteX11" fmla="*/ 363865 w 2042924"/>
                  <a:gd name="connsiteY11" fmla="*/ 1976888 h 2522856"/>
                  <a:gd name="connsiteX12" fmla="*/ 363865 w 2042924"/>
                  <a:gd name="connsiteY12" fmla="*/ 1276615 h 2522856"/>
                  <a:gd name="connsiteX13" fmla="*/ 804504 w 2042924"/>
                  <a:gd name="connsiteY13" fmla="*/ 1973921 h 2522856"/>
                  <a:gd name="connsiteX14" fmla="*/ 828242 w 2042924"/>
                  <a:gd name="connsiteY14" fmla="*/ 2005077 h 2522856"/>
                  <a:gd name="connsiteX15" fmla="*/ 866074 w 2042924"/>
                  <a:gd name="connsiteY15" fmla="*/ 2023623 h 2522856"/>
                  <a:gd name="connsiteX16" fmla="*/ 928387 w 2042924"/>
                  <a:gd name="connsiteY16" fmla="*/ 2033266 h 2522856"/>
                  <a:gd name="connsiteX17" fmla="*/ 1027048 w 2042924"/>
                  <a:gd name="connsiteY17" fmla="*/ 2036234 h 2522856"/>
                  <a:gd name="connsiteX18" fmla="*/ 1123484 w 2042924"/>
                  <a:gd name="connsiteY18" fmla="*/ 2032524 h 2522856"/>
                  <a:gd name="connsiteX19" fmla="*/ 1182088 w 2042924"/>
                  <a:gd name="connsiteY19" fmla="*/ 2022139 h 2522856"/>
                  <a:gd name="connsiteX20" fmla="*/ 1211760 w 2042924"/>
                  <a:gd name="connsiteY20" fmla="*/ 2004335 h 2522856"/>
                  <a:gd name="connsiteX21" fmla="*/ 1219920 w 2042924"/>
                  <a:gd name="connsiteY21" fmla="*/ 1978372 h 2522856"/>
                  <a:gd name="connsiteX22" fmla="*/ 1211760 w 2042924"/>
                  <a:gd name="connsiteY22" fmla="*/ 1939056 h 2522856"/>
                  <a:gd name="connsiteX23" fmla="*/ 1185797 w 2042924"/>
                  <a:gd name="connsiteY23" fmla="*/ 1887870 h 2522856"/>
                  <a:gd name="connsiteX24" fmla="*/ 737740 w 2042924"/>
                  <a:gd name="connsiteY24" fmla="*/ 1195015 h 2522856"/>
                  <a:gd name="connsiteX25" fmla="*/ 1124968 w 2042924"/>
                  <a:gd name="connsiteY25" fmla="*/ 755860 h 2522856"/>
                  <a:gd name="connsiteX26" fmla="*/ 1158350 w 2042924"/>
                  <a:gd name="connsiteY26" fmla="*/ 702450 h 2522856"/>
                  <a:gd name="connsiteX27" fmla="*/ 1169477 w 2042924"/>
                  <a:gd name="connsiteY27" fmla="*/ 654974 h 2522856"/>
                  <a:gd name="connsiteX28" fmla="*/ 355228 w 2042924"/>
                  <a:gd name="connsiteY28" fmla="*/ 0 h 2522856"/>
                  <a:gd name="connsiteX29" fmla="*/ 1042491 w 2042924"/>
                  <a:gd name="connsiteY29" fmla="*/ 596179 h 2522856"/>
                  <a:gd name="connsiteX30" fmla="*/ 1025750 w 2042924"/>
                  <a:gd name="connsiteY30" fmla="*/ 595072 h 2522856"/>
                  <a:gd name="connsiteX31" fmla="*/ 975121 w 2042924"/>
                  <a:gd name="connsiteY31" fmla="*/ 594145 h 2522856"/>
                  <a:gd name="connsiteX32" fmla="*/ 882394 w 2042924"/>
                  <a:gd name="connsiteY32" fmla="*/ 597854 h 2522856"/>
                  <a:gd name="connsiteX33" fmla="*/ 821565 w 2042924"/>
                  <a:gd name="connsiteY33" fmla="*/ 608981 h 2522856"/>
                  <a:gd name="connsiteX34" fmla="*/ 782249 w 2042924"/>
                  <a:gd name="connsiteY34" fmla="*/ 629752 h 2522856"/>
                  <a:gd name="connsiteX35" fmla="*/ 755544 w 2042924"/>
                  <a:gd name="connsiteY35" fmla="*/ 660908 h 2522856"/>
                  <a:gd name="connsiteX36" fmla="*/ 363865 w 2042924"/>
                  <a:gd name="connsiteY36" fmla="*/ 1187597 h 2522856"/>
                  <a:gd name="connsiteX37" fmla="*/ 363865 w 2042924"/>
                  <a:gd name="connsiteY37" fmla="*/ 25914 h 2522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042924" h="2522856">
                    <a:moveTo>
                      <a:pt x="1160974" y="628757"/>
                    </a:moveTo>
                    <a:lnTo>
                      <a:pt x="2042924" y="1393819"/>
                    </a:lnTo>
                    <a:lnTo>
                      <a:pt x="2042924" y="2522856"/>
                    </a:lnTo>
                    <a:lnTo>
                      <a:pt x="598672" y="2522856"/>
                    </a:lnTo>
                    <a:lnTo>
                      <a:pt x="0" y="2003528"/>
                    </a:lnTo>
                    <a:lnTo>
                      <a:pt x="29307" y="2021397"/>
                    </a:lnTo>
                    <a:cubicBezTo>
                      <a:pt x="43649" y="2026343"/>
                      <a:pt x="62688" y="2030052"/>
                      <a:pt x="86427" y="2032524"/>
                    </a:cubicBezTo>
                    <a:cubicBezTo>
                      <a:pt x="110165" y="2034997"/>
                      <a:pt x="140332" y="2036234"/>
                      <a:pt x="176928" y="2036234"/>
                    </a:cubicBezTo>
                    <a:cubicBezTo>
                      <a:pt x="213524" y="2036234"/>
                      <a:pt x="243691" y="2034997"/>
                      <a:pt x="267429" y="2032524"/>
                    </a:cubicBezTo>
                    <a:cubicBezTo>
                      <a:pt x="291168" y="2030052"/>
                      <a:pt x="310208" y="2026343"/>
                      <a:pt x="324549" y="2021397"/>
                    </a:cubicBezTo>
                    <a:cubicBezTo>
                      <a:pt x="338891" y="2016452"/>
                      <a:pt x="349029" y="2010270"/>
                      <a:pt x="354964" y="2002852"/>
                    </a:cubicBezTo>
                    <a:cubicBezTo>
                      <a:pt x="360898" y="1995434"/>
                      <a:pt x="363865" y="1986779"/>
                      <a:pt x="363865" y="1976888"/>
                    </a:cubicBezTo>
                    <a:lnTo>
                      <a:pt x="363865" y="1276615"/>
                    </a:lnTo>
                    <a:lnTo>
                      <a:pt x="804504" y="1973921"/>
                    </a:lnTo>
                    <a:cubicBezTo>
                      <a:pt x="811427" y="1986779"/>
                      <a:pt x="819340" y="1997164"/>
                      <a:pt x="828242" y="2005077"/>
                    </a:cubicBezTo>
                    <a:cubicBezTo>
                      <a:pt x="837144" y="2012990"/>
                      <a:pt x="849754" y="2019172"/>
                      <a:pt x="866074" y="2023623"/>
                    </a:cubicBezTo>
                    <a:cubicBezTo>
                      <a:pt x="882394" y="2028074"/>
                      <a:pt x="903165" y="2031288"/>
                      <a:pt x="928387" y="2033266"/>
                    </a:cubicBezTo>
                    <a:cubicBezTo>
                      <a:pt x="953609" y="2035244"/>
                      <a:pt x="986496" y="2036234"/>
                      <a:pt x="1027048" y="2036234"/>
                    </a:cubicBezTo>
                    <a:cubicBezTo>
                      <a:pt x="1066612" y="2036234"/>
                      <a:pt x="1098757" y="2034997"/>
                      <a:pt x="1123484" y="2032524"/>
                    </a:cubicBezTo>
                    <a:cubicBezTo>
                      <a:pt x="1148211" y="2030052"/>
                      <a:pt x="1167746" y="2026590"/>
                      <a:pt x="1182088" y="2022139"/>
                    </a:cubicBezTo>
                    <a:cubicBezTo>
                      <a:pt x="1196429" y="2017688"/>
                      <a:pt x="1206320" y="2011754"/>
                      <a:pt x="1211760" y="2004335"/>
                    </a:cubicBezTo>
                    <a:cubicBezTo>
                      <a:pt x="1217200" y="1996917"/>
                      <a:pt x="1219920" y="1988263"/>
                      <a:pt x="1219920" y="1978372"/>
                    </a:cubicBezTo>
                    <a:cubicBezTo>
                      <a:pt x="1219920" y="1966503"/>
                      <a:pt x="1217200" y="1953397"/>
                      <a:pt x="1211760" y="1939056"/>
                    </a:cubicBezTo>
                    <a:cubicBezTo>
                      <a:pt x="1206320" y="1924714"/>
                      <a:pt x="1197666" y="1907652"/>
                      <a:pt x="1185797" y="1887870"/>
                    </a:cubicBezTo>
                    <a:lnTo>
                      <a:pt x="737740" y="1195015"/>
                    </a:lnTo>
                    <a:lnTo>
                      <a:pt x="1124968" y="755860"/>
                    </a:lnTo>
                    <a:cubicBezTo>
                      <a:pt x="1139804" y="737068"/>
                      <a:pt x="1150931" y="719264"/>
                      <a:pt x="1158350" y="702450"/>
                    </a:cubicBezTo>
                    <a:cubicBezTo>
                      <a:pt x="1165768" y="685635"/>
                      <a:pt x="1169477" y="669810"/>
                      <a:pt x="1169477" y="654974"/>
                    </a:cubicBezTo>
                    <a:close/>
                    <a:moveTo>
                      <a:pt x="355228" y="0"/>
                    </a:moveTo>
                    <a:lnTo>
                      <a:pt x="1042491" y="596179"/>
                    </a:lnTo>
                    <a:lnTo>
                      <a:pt x="1025750" y="595072"/>
                    </a:lnTo>
                    <a:cubicBezTo>
                      <a:pt x="1010295" y="594454"/>
                      <a:pt x="993419" y="594145"/>
                      <a:pt x="975121" y="594145"/>
                    </a:cubicBezTo>
                    <a:cubicBezTo>
                      <a:pt x="937536" y="594145"/>
                      <a:pt x="906627" y="595381"/>
                      <a:pt x="882394" y="597854"/>
                    </a:cubicBezTo>
                    <a:cubicBezTo>
                      <a:pt x="858162" y="600327"/>
                      <a:pt x="837885" y="604036"/>
                      <a:pt x="821565" y="608981"/>
                    </a:cubicBezTo>
                    <a:cubicBezTo>
                      <a:pt x="805245" y="613926"/>
                      <a:pt x="792140" y="620850"/>
                      <a:pt x="782249" y="629752"/>
                    </a:cubicBezTo>
                    <a:cubicBezTo>
                      <a:pt x="772358" y="638654"/>
                      <a:pt x="763457" y="649039"/>
                      <a:pt x="755544" y="660908"/>
                    </a:cubicBezTo>
                    <a:lnTo>
                      <a:pt x="363865" y="1187597"/>
                    </a:lnTo>
                    <a:lnTo>
                      <a:pt x="363865" y="25914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8" name="Freeform 427"/>
              <p:cNvSpPr/>
              <p:nvPr/>
            </p:nvSpPr>
            <p:spPr>
              <a:xfrm>
                <a:off x="11835446" y="9600803"/>
                <a:ext cx="524114" cy="883850"/>
              </a:xfrm>
              <a:custGeom>
                <a:avLst/>
                <a:gdLst/>
                <a:ahLst/>
                <a:cxnLst/>
                <a:rect l="l" t="t" r="r" b="b"/>
                <a:pathLst>
                  <a:path w="1229929" h="2074116">
                    <a:moveTo>
                      <a:pt x="186937" y="0"/>
                    </a:moveTo>
                    <a:cubicBezTo>
                      <a:pt x="223533" y="0"/>
                      <a:pt x="253700" y="1484"/>
                      <a:pt x="277438" y="4451"/>
                    </a:cubicBezTo>
                    <a:cubicBezTo>
                      <a:pt x="301177" y="7418"/>
                      <a:pt x="320217" y="11622"/>
                      <a:pt x="334558" y="17062"/>
                    </a:cubicBezTo>
                    <a:cubicBezTo>
                      <a:pt x="348900" y="22502"/>
                      <a:pt x="359038" y="29178"/>
                      <a:pt x="364973" y="37091"/>
                    </a:cubicBezTo>
                    <a:cubicBezTo>
                      <a:pt x="370907" y="45004"/>
                      <a:pt x="373874" y="53905"/>
                      <a:pt x="373874" y="63796"/>
                    </a:cubicBezTo>
                    <a:lnTo>
                      <a:pt x="373874" y="1225479"/>
                    </a:lnTo>
                    <a:lnTo>
                      <a:pt x="765553" y="698790"/>
                    </a:lnTo>
                    <a:cubicBezTo>
                      <a:pt x="773466" y="686921"/>
                      <a:pt x="782367" y="676536"/>
                      <a:pt x="792258" y="667634"/>
                    </a:cubicBezTo>
                    <a:cubicBezTo>
                      <a:pt x="802149" y="658732"/>
                      <a:pt x="815254" y="651808"/>
                      <a:pt x="831574" y="646863"/>
                    </a:cubicBezTo>
                    <a:cubicBezTo>
                      <a:pt x="847894" y="641918"/>
                      <a:pt x="868171" y="638209"/>
                      <a:pt x="892403" y="635736"/>
                    </a:cubicBezTo>
                    <a:cubicBezTo>
                      <a:pt x="916636" y="633263"/>
                      <a:pt x="947545" y="632027"/>
                      <a:pt x="985130" y="632027"/>
                    </a:cubicBezTo>
                    <a:cubicBezTo>
                      <a:pt x="1021726" y="632027"/>
                      <a:pt x="1052635" y="633263"/>
                      <a:pt x="1077857" y="635736"/>
                    </a:cubicBezTo>
                    <a:cubicBezTo>
                      <a:pt x="1103079" y="638209"/>
                      <a:pt x="1123355" y="641918"/>
                      <a:pt x="1138686" y="646863"/>
                    </a:cubicBezTo>
                    <a:cubicBezTo>
                      <a:pt x="1154017" y="651808"/>
                      <a:pt x="1164649" y="657990"/>
                      <a:pt x="1170584" y="665408"/>
                    </a:cubicBezTo>
                    <a:cubicBezTo>
                      <a:pt x="1176518" y="672827"/>
                      <a:pt x="1179486" y="681976"/>
                      <a:pt x="1179486" y="692856"/>
                    </a:cubicBezTo>
                    <a:cubicBezTo>
                      <a:pt x="1179486" y="707692"/>
                      <a:pt x="1175777" y="723517"/>
                      <a:pt x="1168359" y="740332"/>
                    </a:cubicBezTo>
                    <a:cubicBezTo>
                      <a:pt x="1160940" y="757146"/>
                      <a:pt x="1149813" y="774950"/>
                      <a:pt x="1134977" y="793742"/>
                    </a:cubicBezTo>
                    <a:lnTo>
                      <a:pt x="747749" y="1232897"/>
                    </a:lnTo>
                    <a:lnTo>
                      <a:pt x="1195806" y="1925752"/>
                    </a:lnTo>
                    <a:cubicBezTo>
                      <a:pt x="1207675" y="1945534"/>
                      <a:pt x="1216329" y="1962596"/>
                      <a:pt x="1221769" y="1976938"/>
                    </a:cubicBezTo>
                    <a:cubicBezTo>
                      <a:pt x="1227209" y="1991279"/>
                      <a:pt x="1229929" y="2004385"/>
                      <a:pt x="1229929" y="2016254"/>
                    </a:cubicBezTo>
                    <a:cubicBezTo>
                      <a:pt x="1229929" y="2026145"/>
                      <a:pt x="1227209" y="2034799"/>
                      <a:pt x="1221769" y="2042217"/>
                    </a:cubicBezTo>
                    <a:cubicBezTo>
                      <a:pt x="1216329" y="2049636"/>
                      <a:pt x="1206438" y="2055570"/>
                      <a:pt x="1192097" y="2060021"/>
                    </a:cubicBezTo>
                    <a:cubicBezTo>
                      <a:pt x="1177755" y="2064472"/>
                      <a:pt x="1158220" y="2067934"/>
                      <a:pt x="1133493" y="2070406"/>
                    </a:cubicBezTo>
                    <a:cubicBezTo>
                      <a:pt x="1108766" y="2072879"/>
                      <a:pt x="1076621" y="2074116"/>
                      <a:pt x="1037057" y="2074116"/>
                    </a:cubicBezTo>
                    <a:cubicBezTo>
                      <a:pt x="996505" y="2074116"/>
                      <a:pt x="963618" y="2073126"/>
                      <a:pt x="938396" y="2071148"/>
                    </a:cubicBezTo>
                    <a:cubicBezTo>
                      <a:pt x="913174" y="2069170"/>
                      <a:pt x="892403" y="2065956"/>
                      <a:pt x="876083" y="2061505"/>
                    </a:cubicBezTo>
                    <a:cubicBezTo>
                      <a:pt x="859763" y="2057054"/>
                      <a:pt x="847153" y="2050872"/>
                      <a:pt x="838251" y="2042959"/>
                    </a:cubicBezTo>
                    <a:cubicBezTo>
                      <a:pt x="829349" y="2035046"/>
                      <a:pt x="821436" y="2024661"/>
                      <a:pt x="814513" y="2011803"/>
                    </a:cubicBezTo>
                    <a:lnTo>
                      <a:pt x="373874" y="1314497"/>
                    </a:lnTo>
                    <a:lnTo>
                      <a:pt x="373874" y="2014770"/>
                    </a:lnTo>
                    <a:cubicBezTo>
                      <a:pt x="373874" y="2024661"/>
                      <a:pt x="370907" y="2033316"/>
                      <a:pt x="364973" y="2040734"/>
                    </a:cubicBezTo>
                    <a:cubicBezTo>
                      <a:pt x="359038" y="2048152"/>
                      <a:pt x="348900" y="2054334"/>
                      <a:pt x="334558" y="2059279"/>
                    </a:cubicBezTo>
                    <a:cubicBezTo>
                      <a:pt x="320217" y="2064225"/>
                      <a:pt x="301177" y="2067934"/>
                      <a:pt x="277438" y="2070406"/>
                    </a:cubicBezTo>
                    <a:cubicBezTo>
                      <a:pt x="253700" y="2072879"/>
                      <a:pt x="223533" y="2074116"/>
                      <a:pt x="186937" y="2074116"/>
                    </a:cubicBezTo>
                    <a:cubicBezTo>
                      <a:pt x="150341" y="2074116"/>
                      <a:pt x="120174" y="2072879"/>
                      <a:pt x="96436" y="2070406"/>
                    </a:cubicBezTo>
                    <a:cubicBezTo>
                      <a:pt x="72697" y="2067934"/>
                      <a:pt x="53658" y="2064225"/>
                      <a:pt x="39316" y="2059279"/>
                    </a:cubicBezTo>
                    <a:cubicBezTo>
                      <a:pt x="24974" y="2054334"/>
                      <a:pt x="14836" y="2048152"/>
                      <a:pt x="8901" y="2040734"/>
                    </a:cubicBezTo>
                    <a:cubicBezTo>
                      <a:pt x="2967" y="2033316"/>
                      <a:pt x="0" y="2024661"/>
                      <a:pt x="0" y="2014770"/>
                    </a:cubicBezTo>
                    <a:lnTo>
                      <a:pt x="0" y="63796"/>
                    </a:lnTo>
                    <a:cubicBezTo>
                      <a:pt x="0" y="53905"/>
                      <a:pt x="2967" y="45004"/>
                      <a:pt x="8901" y="37091"/>
                    </a:cubicBezTo>
                    <a:cubicBezTo>
                      <a:pt x="14836" y="29178"/>
                      <a:pt x="24974" y="22502"/>
                      <a:pt x="39316" y="17062"/>
                    </a:cubicBezTo>
                    <a:cubicBezTo>
                      <a:pt x="53658" y="11622"/>
                      <a:pt x="72697" y="7418"/>
                      <a:pt x="96436" y="4451"/>
                    </a:cubicBezTo>
                    <a:cubicBezTo>
                      <a:pt x="120174" y="1484"/>
                      <a:pt x="150341" y="0"/>
                      <a:pt x="186937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29" name="Group 89"/>
            <p:cNvGrpSpPr>
              <a:grpSpLocks noChangeAspect="1"/>
            </p:cNvGrpSpPr>
            <p:nvPr/>
          </p:nvGrpSpPr>
          <p:grpSpPr>
            <a:xfrm>
              <a:off x="3386350" y="2942096"/>
              <a:ext cx="560059" cy="560344"/>
              <a:chOff x="5997939" y="6863873"/>
              <a:chExt cx="1580510" cy="1571497"/>
            </a:xfrm>
          </p:grpSpPr>
          <p:sp>
            <p:nvSpPr>
              <p:cNvPr id="430" name="Rectangle 429"/>
              <p:cNvSpPr/>
              <p:nvPr/>
            </p:nvSpPr>
            <p:spPr>
              <a:xfrm>
                <a:off x="5997939" y="6863873"/>
                <a:ext cx="1580510" cy="1571497"/>
              </a:xfrm>
              <a:prstGeom prst="rect">
                <a:avLst/>
              </a:prstGeom>
              <a:solidFill>
                <a:srgbClr val="16A08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1" name="TextBox 430"/>
              <p:cNvSpPr txBox="1"/>
              <p:nvPr/>
            </p:nvSpPr>
            <p:spPr>
              <a:xfrm>
                <a:off x="6510667" y="7495430"/>
                <a:ext cx="1067782" cy="935922"/>
              </a:xfrm>
              <a:custGeom>
                <a:avLst/>
                <a:gdLst>
                  <a:gd name="connsiteX0" fmla="*/ 589173 w 2044069"/>
                  <a:gd name="connsiteY0" fmla="*/ 683382 h 1791647"/>
                  <a:gd name="connsiteX1" fmla="*/ 731601 w 2044069"/>
                  <a:gd name="connsiteY1" fmla="*/ 683382 h 1791647"/>
                  <a:gd name="connsiteX2" fmla="*/ 731601 w 2044069"/>
                  <a:gd name="connsiteY2" fmla="*/ 908894 h 1791647"/>
                  <a:gd name="connsiteX3" fmla="*/ 597333 w 2044069"/>
                  <a:gd name="connsiteY3" fmla="*/ 1026101 h 1791647"/>
                  <a:gd name="connsiteX4" fmla="*/ 452679 w 2044069"/>
                  <a:gd name="connsiteY4" fmla="*/ 1066159 h 1791647"/>
                  <a:gd name="connsiteX5" fmla="*/ 306541 w 2044069"/>
                  <a:gd name="connsiteY5" fmla="*/ 1018683 h 1791647"/>
                  <a:gd name="connsiteX6" fmla="*/ 253872 w 2044069"/>
                  <a:gd name="connsiteY6" fmla="*/ 888123 h 1791647"/>
                  <a:gd name="connsiteX7" fmla="*/ 272418 w 2044069"/>
                  <a:gd name="connsiteY7" fmla="*/ 801331 h 1791647"/>
                  <a:gd name="connsiteX8" fmla="*/ 331021 w 2044069"/>
                  <a:gd name="connsiteY8" fmla="*/ 736793 h 1791647"/>
                  <a:gd name="connsiteX9" fmla="*/ 434875 w 2044069"/>
                  <a:gd name="connsiteY9" fmla="*/ 696735 h 1791647"/>
                  <a:gd name="connsiteX10" fmla="*/ 589173 w 2044069"/>
                  <a:gd name="connsiteY10" fmla="*/ 683382 h 1791647"/>
                  <a:gd name="connsiteX11" fmla="*/ 480868 w 2044069"/>
                  <a:gd name="connsiteY11" fmla="*/ 121085 h 1791647"/>
                  <a:gd name="connsiteX12" fmla="*/ 600300 w 2044069"/>
                  <a:gd name="connsiteY12" fmla="*/ 135922 h 1791647"/>
                  <a:gd name="connsiteX13" fmla="*/ 677449 w 2044069"/>
                  <a:gd name="connsiteY13" fmla="*/ 181914 h 1791647"/>
                  <a:gd name="connsiteX14" fmla="*/ 718991 w 2044069"/>
                  <a:gd name="connsiteY14" fmla="*/ 259806 h 1791647"/>
                  <a:gd name="connsiteX15" fmla="*/ 731601 w 2044069"/>
                  <a:gd name="connsiteY15" fmla="*/ 368853 h 1791647"/>
                  <a:gd name="connsiteX16" fmla="*/ 731601 w 2044069"/>
                  <a:gd name="connsiteY16" fmla="*/ 448969 h 1791647"/>
                  <a:gd name="connsiteX17" fmla="*/ 602526 w 2044069"/>
                  <a:gd name="connsiteY17" fmla="*/ 448968 h 1791647"/>
                  <a:gd name="connsiteX18" fmla="*/ 292448 w 2044069"/>
                  <a:gd name="connsiteY18" fmla="*/ 475674 h 1791647"/>
                  <a:gd name="connsiteX19" fmla="*/ 272832 w 2044069"/>
                  <a:gd name="connsiteY19" fmla="*/ 481104 h 1791647"/>
                  <a:gd name="connsiteX20" fmla="*/ 0 w 2044069"/>
                  <a:gd name="connsiteY20" fmla="*/ 244432 h 1791647"/>
                  <a:gd name="connsiteX21" fmla="*/ 28361 w 2044069"/>
                  <a:gd name="connsiteY21" fmla="*/ 254613 h 1791647"/>
                  <a:gd name="connsiteX22" fmla="*/ 89931 w 2044069"/>
                  <a:gd name="connsiteY22" fmla="*/ 233842 h 1791647"/>
                  <a:gd name="connsiteX23" fmla="*/ 184142 w 2044069"/>
                  <a:gd name="connsiteY23" fmla="*/ 187849 h 1791647"/>
                  <a:gd name="connsiteX24" fmla="*/ 313960 w 2044069"/>
                  <a:gd name="connsiteY24" fmla="*/ 141856 h 1791647"/>
                  <a:gd name="connsiteX25" fmla="*/ 480868 w 2044069"/>
                  <a:gd name="connsiteY25" fmla="*/ 121085 h 1791647"/>
                  <a:gd name="connsiteX26" fmla="*/ 994340 w 2044069"/>
                  <a:gd name="connsiteY26" fmla="*/ 0 h 1791647"/>
                  <a:gd name="connsiteX27" fmla="*/ 2044069 w 2044069"/>
                  <a:gd name="connsiteY27" fmla="*/ 910605 h 1791647"/>
                  <a:gd name="connsiteX28" fmla="*/ 2044069 w 2044069"/>
                  <a:gd name="connsiteY28" fmla="*/ 1791647 h 1791647"/>
                  <a:gd name="connsiteX29" fmla="*/ 683194 w 2044069"/>
                  <a:gd name="connsiteY29" fmla="*/ 1791647 h 1791647"/>
                  <a:gd name="connsiteX30" fmla="*/ 28861 w 2044069"/>
                  <a:gd name="connsiteY30" fmla="*/ 1224035 h 1791647"/>
                  <a:gd name="connsiteX31" fmla="*/ 95124 w 2044069"/>
                  <a:gd name="connsiteY31" fmla="*/ 1268675 h 1791647"/>
                  <a:gd name="connsiteX32" fmla="*/ 177466 w 2044069"/>
                  <a:gd name="connsiteY32" fmla="*/ 1302799 h 1791647"/>
                  <a:gd name="connsiteX33" fmla="*/ 371079 w 2044069"/>
                  <a:gd name="connsiteY33" fmla="*/ 1330246 h 1791647"/>
                  <a:gd name="connsiteX34" fmla="*/ 603267 w 2044069"/>
                  <a:gd name="connsiteY34" fmla="*/ 1281286 h 1791647"/>
                  <a:gd name="connsiteX35" fmla="*/ 789463 w 2044069"/>
                  <a:gd name="connsiteY35" fmla="*/ 1144792 h 1791647"/>
                  <a:gd name="connsiteX36" fmla="*/ 789463 w 2044069"/>
                  <a:gd name="connsiteY36" fmla="*/ 1250130 h 1791647"/>
                  <a:gd name="connsiteX37" fmla="*/ 802074 w 2044069"/>
                  <a:gd name="connsiteY37" fmla="*/ 1282770 h 1791647"/>
                  <a:gd name="connsiteX38" fmla="*/ 845099 w 2044069"/>
                  <a:gd name="connsiteY38" fmla="*/ 1299832 h 1791647"/>
                  <a:gd name="connsiteX39" fmla="*/ 942277 w 2044069"/>
                  <a:gd name="connsiteY39" fmla="*/ 1305025 h 1791647"/>
                  <a:gd name="connsiteX40" fmla="*/ 1036488 w 2044069"/>
                  <a:gd name="connsiteY40" fmla="*/ 1299832 h 1791647"/>
                  <a:gd name="connsiteX41" fmla="*/ 1083222 w 2044069"/>
                  <a:gd name="connsiteY41" fmla="*/ 1282770 h 1791647"/>
                  <a:gd name="connsiteX42" fmla="*/ 1098058 w 2044069"/>
                  <a:gd name="connsiteY42" fmla="*/ 1250130 h 1791647"/>
                  <a:gd name="connsiteX43" fmla="*/ 1098058 w 2044069"/>
                  <a:gd name="connsiteY43" fmla="*/ 359952 h 1791647"/>
                  <a:gd name="connsiteX44" fmla="*/ 1065418 w 2044069"/>
                  <a:gd name="connsiteY44" fmla="*/ 124055 h 1791647"/>
                  <a:gd name="connsiteX45" fmla="*/ 1023135 w 2044069"/>
                  <a:gd name="connsiteY45" fmla="*/ 33739 h 179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044069" h="1791647">
                    <a:moveTo>
                      <a:pt x="589173" y="683382"/>
                    </a:moveTo>
                    <a:lnTo>
                      <a:pt x="731601" y="683382"/>
                    </a:lnTo>
                    <a:lnTo>
                      <a:pt x="731601" y="908894"/>
                    </a:lnTo>
                    <a:cubicBezTo>
                      <a:pt x="686103" y="960327"/>
                      <a:pt x="641347" y="999396"/>
                      <a:pt x="597333" y="1026101"/>
                    </a:cubicBezTo>
                    <a:cubicBezTo>
                      <a:pt x="553319" y="1052806"/>
                      <a:pt x="505101" y="1066159"/>
                      <a:pt x="452679" y="1066159"/>
                    </a:cubicBezTo>
                    <a:cubicBezTo>
                      <a:pt x="390366" y="1066159"/>
                      <a:pt x="341654" y="1050334"/>
                      <a:pt x="306541" y="1018683"/>
                    </a:cubicBezTo>
                    <a:cubicBezTo>
                      <a:pt x="271429" y="987032"/>
                      <a:pt x="253872" y="943512"/>
                      <a:pt x="253872" y="888123"/>
                    </a:cubicBezTo>
                    <a:cubicBezTo>
                      <a:pt x="253872" y="855484"/>
                      <a:pt x="260054" y="826553"/>
                      <a:pt x="272418" y="801331"/>
                    </a:cubicBezTo>
                    <a:cubicBezTo>
                      <a:pt x="284781" y="776109"/>
                      <a:pt x="304316" y="754597"/>
                      <a:pt x="331021" y="736793"/>
                    </a:cubicBezTo>
                    <a:cubicBezTo>
                      <a:pt x="357727" y="718989"/>
                      <a:pt x="392345" y="705637"/>
                      <a:pt x="434875" y="696735"/>
                    </a:cubicBezTo>
                    <a:cubicBezTo>
                      <a:pt x="477406" y="687833"/>
                      <a:pt x="528839" y="683382"/>
                      <a:pt x="589173" y="683382"/>
                    </a:cubicBezTo>
                    <a:close/>
                    <a:moveTo>
                      <a:pt x="480868" y="121085"/>
                    </a:moveTo>
                    <a:cubicBezTo>
                      <a:pt x="528344" y="121085"/>
                      <a:pt x="568156" y="126031"/>
                      <a:pt x="600300" y="135922"/>
                    </a:cubicBezTo>
                    <a:cubicBezTo>
                      <a:pt x="632447" y="145814"/>
                      <a:pt x="658163" y="161144"/>
                      <a:pt x="677449" y="181914"/>
                    </a:cubicBezTo>
                    <a:cubicBezTo>
                      <a:pt x="696736" y="202685"/>
                      <a:pt x="710584" y="228649"/>
                      <a:pt x="718991" y="259806"/>
                    </a:cubicBezTo>
                    <a:cubicBezTo>
                      <a:pt x="727398" y="290962"/>
                      <a:pt x="731602" y="327311"/>
                      <a:pt x="731601" y="368853"/>
                    </a:cubicBezTo>
                    <a:lnTo>
                      <a:pt x="731601" y="448969"/>
                    </a:lnTo>
                    <a:lnTo>
                      <a:pt x="602526" y="448968"/>
                    </a:lnTo>
                    <a:cubicBezTo>
                      <a:pt x="484824" y="448969"/>
                      <a:pt x="381465" y="457871"/>
                      <a:pt x="292448" y="475674"/>
                    </a:cubicBezTo>
                    <a:lnTo>
                      <a:pt x="272832" y="481104"/>
                    </a:lnTo>
                    <a:lnTo>
                      <a:pt x="0" y="244432"/>
                    </a:lnTo>
                    <a:lnTo>
                      <a:pt x="28361" y="254613"/>
                    </a:lnTo>
                    <a:cubicBezTo>
                      <a:pt x="44186" y="254612"/>
                      <a:pt x="64710" y="247690"/>
                      <a:pt x="89931" y="233842"/>
                    </a:cubicBezTo>
                    <a:cubicBezTo>
                      <a:pt x="115154" y="219995"/>
                      <a:pt x="146558" y="204664"/>
                      <a:pt x="184142" y="187849"/>
                    </a:cubicBezTo>
                    <a:cubicBezTo>
                      <a:pt x="221727" y="171034"/>
                      <a:pt x="265000" y="155703"/>
                      <a:pt x="313960" y="141856"/>
                    </a:cubicBezTo>
                    <a:cubicBezTo>
                      <a:pt x="362919" y="128010"/>
                      <a:pt x="418556" y="121085"/>
                      <a:pt x="480868" y="121085"/>
                    </a:cubicBezTo>
                    <a:close/>
                    <a:moveTo>
                      <a:pt x="994340" y="0"/>
                    </a:moveTo>
                    <a:lnTo>
                      <a:pt x="2044069" y="910605"/>
                    </a:lnTo>
                    <a:lnTo>
                      <a:pt x="2044069" y="1791647"/>
                    </a:lnTo>
                    <a:lnTo>
                      <a:pt x="683194" y="1791647"/>
                    </a:lnTo>
                    <a:lnTo>
                      <a:pt x="28861" y="1224035"/>
                    </a:lnTo>
                    <a:lnTo>
                      <a:pt x="95124" y="1268675"/>
                    </a:lnTo>
                    <a:cubicBezTo>
                      <a:pt x="120593" y="1282276"/>
                      <a:pt x="148041" y="1293650"/>
                      <a:pt x="177466" y="1302799"/>
                    </a:cubicBezTo>
                    <a:cubicBezTo>
                      <a:pt x="236316" y="1321097"/>
                      <a:pt x="300854" y="1330246"/>
                      <a:pt x="371079" y="1330246"/>
                    </a:cubicBezTo>
                    <a:cubicBezTo>
                      <a:pt x="456141" y="1330246"/>
                      <a:pt x="533537" y="1313926"/>
                      <a:pt x="603267" y="1281286"/>
                    </a:cubicBezTo>
                    <a:cubicBezTo>
                      <a:pt x="672998" y="1248647"/>
                      <a:pt x="735063" y="1203148"/>
                      <a:pt x="789463" y="1144792"/>
                    </a:cubicBezTo>
                    <a:lnTo>
                      <a:pt x="789463" y="1250130"/>
                    </a:lnTo>
                    <a:cubicBezTo>
                      <a:pt x="789463" y="1263977"/>
                      <a:pt x="793667" y="1274857"/>
                      <a:pt x="802074" y="1282770"/>
                    </a:cubicBezTo>
                    <a:cubicBezTo>
                      <a:pt x="810481" y="1290683"/>
                      <a:pt x="824823" y="1296370"/>
                      <a:pt x="845099" y="1299832"/>
                    </a:cubicBezTo>
                    <a:cubicBezTo>
                      <a:pt x="865376" y="1303294"/>
                      <a:pt x="897768" y="1305025"/>
                      <a:pt x="942277" y="1305025"/>
                    </a:cubicBezTo>
                    <a:cubicBezTo>
                      <a:pt x="983819" y="1305025"/>
                      <a:pt x="1015222" y="1303294"/>
                      <a:pt x="1036488" y="1299832"/>
                    </a:cubicBezTo>
                    <a:cubicBezTo>
                      <a:pt x="1057753" y="1296370"/>
                      <a:pt x="1073331" y="1290683"/>
                      <a:pt x="1083222" y="1282770"/>
                    </a:cubicBezTo>
                    <a:cubicBezTo>
                      <a:pt x="1093113" y="1274857"/>
                      <a:pt x="1098058" y="1263977"/>
                      <a:pt x="1098058" y="1250130"/>
                    </a:cubicBezTo>
                    <a:lnTo>
                      <a:pt x="1098058" y="359952"/>
                    </a:lnTo>
                    <a:cubicBezTo>
                      <a:pt x="1098058" y="268956"/>
                      <a:pt x="1087178" y="190324"/>
                      <a:pt x="1065418" y="124055"/>
                    </a:cubicBezTo>
                    <a:cubicBezTo>
                      <a:pt x="1054538" y="90921"/>
                      <a:pt x="1040444" y="60815"/>
                      <a:pt x="1023135" y="33739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2" name="Freeform 431"/>
              <p:cNvSpPr/>
              <p:nvPr/>
            </p:nvSpPr>
            <p:spPr>
              <a:xfrm>
                <a:off x="6452629" y="7410655"/>
                <a:ext cx="631641" cy="779671"/>
              </a:xfrm>
              <a:custGeom>
                <a:avLst/>
                <a:gdLst/>
                <a:ahLst/>
                <a:cxnLst/>
                <a:rect l="l" t="t" r="r" b="b"/>
                <a:pathLst>
                  <a:path w="1209159" h="1492532">
                    <a:moveTo>
                      <a:pt x="624609" y="0"/>
                    </a:moveTo>
                    <a:cubicBezTo>
                      <a:pt x="728463" y="0"/>
                      <a:pt x="817233" y="10138"/>
                      <a:pt x="890920" y="30414"/>
                    </a:cubicBezTo>
                    <a:cubicBezTo>
                      <a:pt x="964607" y="50691"/>
                      <a:pt x="1025189" y="81847"/>
                      <a:pt x="1072665" y="123883"/>
                    </a:cubicBezTo>
                    <a:cubicBezTo>
                      <a:pt x="1120141" y="165919"/>
                      <a:pt x="1154759" y="220072"/>
                      <a:pt x="1176519" y="286341"/>
                    </a:cubicBezTo>
                    <a:cubicBezTo>
                      <a:pt x="1198279" y="352610"/>
                      <a:pt x="1209159" y="431242"/>
                      <a:pt x="1209159" y="522238"/>
                    </a:cubicBezTo>
                    <a:lnTo>
                      <a:pt x="1209159" y="1412416"/>
                    </a:lnTo>
                    <a:cubicBezTo>
                      <a:pt x="1209159" y="1426263"/>
                      <a:pt x="1204214" y="1437143"/>
                      <a:pt x="1194323" y="1445056"/>
                    </a:cubicBezTo>
                    <a:cubicBezTo>
                      <a:pt x="1184432" y="1452969"/>
                      <a:pt x="1168854" y="1458656"/>
                      <a:pt x="1147589" y="1462118"/>
                    </a:cubicBezTo>
                    <a:cubicBezTo>
                      <a:pt x="1126323" y="1465580"/>
                      <a:pt x="1094920" y="1467311"/>
                      <a:pt x="1053378" y="1467311"/>
                    </a:cubicBezTo>
                    <a:cubicBezTo>
                      <a:pt x="1008869" y="1467311"/>
                      <a:pt x="976477" y="1465580"/>
                      <a:pt x="956200" y="1462118"/>
                    </a:cubicBezTo>
                    <a:cubicBezTo>
                      <a:pt x="935924" y="1458656"/>
                      <a:pt x="921582" y="1452969"/>
                      <a:pt x="913175" y="1445056"/>
                    </a:cubicBezTo>
                    <a:cubicBezTo>
                      <a:pt x="904768" y="1437143"/>
                      <a:pt x="900564" y="1426263"/>
                      <a:pt x="900564" y="1412416"/>
                    </a:cubicBezTo>
                    <a:lnTo>
                      <a:pt x="900564" y="1307078"/>
                    </a:lnTo>
                    <a:cubicBezTo>
                      <a:pt x="846164" y="1365434"/>
                      <a:pt x="784099" y="1410933"/>
                      <a:pt x="714368" y="1443572"/>
                    </a:cubicBezTo>
                    <a:cubicBezTo>
                      <a:pt x="644638" y="1476212"/>
                      <a:pt x="567242" y="1492532"/>
                      <a:pt x="482180" y="1492532"/>
                    </a:cubicBezTo>
                    <a:cubicBezTo>
                      <a:pt x="411955" y="1492532"/>
                      <a:pt x="347417" y="1483383"/>
                      <a:pt x="288567" y="1465085"/>
                    </a:cubicBezTo>
                    <a:cubicBezTo>
                      <a:pt x="229716" y="1446787"/>
                      <a:pt x="178778" y="1419587"/>
                      <a:pt x="135753" y="1383485"/>
                    </a:cubicBezTo>
                    <a:cubicBezTo>
                      <a:pt x="92727" y="1347384"/>
                      <a:pt x="59346" y="1302628"/>
                      <a:pt x="35608" y="1249217"/>
                    </a:cubicBezTo>
                    <a:cubicBezTo>
                      <a:pt x="11869" y="1195806"/>
                      <a:pt x="0" y="1133494"/>
                      <a:pt x="0" y="1062279"/>
                    </a:cubicBezTo>
                    <a:cubicBezTo>
                      <a:pt x="0" y="985131"/>
                      <a:pt x="15084" y="918120"/>
                      <a:pt x="45251" y="861247"/>
                    </a:cubicBezTo>
                    <a:cubicBezTo>
                      <a:pt x="75418" y="804375"/>
                      <a:pt x="120422" y="757393"/>
                      <a:pt x="180262" y="720302"/>
                    </a:cubicBezTo>
                    <a:cubicBezTo>
                      <a:pt x="240101" y="683212"/>
                      <a:pt x="314530" y="655765"/>
                      <a:pt x="403548" y="637961"/>
                    </a:cubicBezTo>
                    <a:cubicBezTo>
                      <a:pt x="492566" y="620158"/>
                      <a:pt x="595925" y="611256"/>
                      <a:pt x="713627" y="611256"/>
                    </a:cubicBezTo>
                    <a:lnTo>
                      <a:pt x="842702" y="611256"/>
                    </a:lnTo>
                    <a:lnTo>
                      <a:pt x="842702" y="531140"/>
                    </a:lnTo>
                    <a:cubicBezTo>
                      <a:pt x="842702" y="489598"/>
                      <a:pt x="838499" y="453249"/>
                      <a:pt x="830092" y="422093"/>
                    </a:cubicBezTo>
                    <a:cubicBezTo>
                      <a:pt x="821684" y="390937"/>
                      <a:pt x="807837" y="364973"/>
                      <a:pt x="788550" y="344202"/>
                    </a:cubicBezTo>
                    <a:cubicBezTo>
                      <a:pt x="769263" y="323431"/>
                      <a:pt x="743547" y="308101"/>
                      <a:pt x="711401" y="298210"/>
                    </a:cubicBezTo>
                    <a:cubicBezTo>
                      <a:pt x="679256" y="288319"/>
                      <a:pt x="639445" y="283373"/>
                      <a:pt x="591969" y="283373"/>
                    </a:cubicBezTo>
                    <a:cubicBezTo>
                      <a:pt x="529656" y="283373"/>
                      <a:pt x="474020" y="290297"/>
                      <a:pt x="425061" y="304144"/>
                    </a:cubicBezTo>
                    <a:cubicBezTo>
                      <a:pt x="376101" y="317991"/>
                      <a:pt x="332828" y="333322"/>
                      <a:pt x="295243" y="350137"/>
                    </a:cubicBezTo>
                    <a:cubicBezTo>
                      <a:pt x="257658" y="366951"/>
                      <a:pt x="226254" y="382282"/>
                      <a:pt x="201032" y="396129"/>
                    </a:cubicBezTo>
                    <a:cubicBezTo>
                      <a:pt x="175811" y="409977"/>
                      <a:pt x="155287" y="416900"/>
                      <a:pt x="139462" y="416900"/>
                    </a:cubicBezTo>
                    <a:cubicBezTo>
                      <a:pt x="128582" y="416900"/>
                      <a:pt x="118938" y="413438"/>
                      <a:pt x="110531" y="406515"/>
                    </a:cubicBezTo>
                    <a:cubicBezTo>
                      <a:pt x="102124" y="399591"/>
                      <a:pt x="95200" y="389700"/>
                      <a:pt x="89760" y="376842"/>
                    </a:cubicBezTo>
                    <a:cubicBezTo>
                      <a:pt x="84320" y="363984"/>
                      <a:pt x="80116" y="348159"/>
                      <a:pt x="77149" y="329366"/>
                    </a:cubicBezTo>
                    <a:cubicBezTo>
                      <a:pt x="74182" y="310573"/>
                      <a:pt x="72698" y="289803"/>
                      <a:pt x="72698" y="267053"/>
                    </a:cubicBezTo>
                    <a:cubicBezTo>
                      <a:pt x="72698" y="236392"/>
                      <a:pt x="75171" y="212159"/>
                      <a:pt x="80116" y="194356"/>
                    </a:cubicBezTo>
                    <a:cubicBezTo>
                      <a:pt x="85062" y="176552"/>
                      <a:pt x="94458" y="160479"/>
                      <a:pt x="108305" y="146138"/>
                    </a:cubicBezTo>
                    <a:cubicBezTo>
                      <a:pt x="122153" y="131796"/>
                      <a:pt x="146385" y="115971"/>
                      <a:pt x="181003" y="98661"/>
                    </a:cubicBezTo>
                    <a:cubicBezTo>
                      <a:pt x="215621" y="81352"/>
                      <a:pt x="256174" y="65280"/>
                      <a:pt x="302661" y="50443"/>
                    </a:cubicBezTo>
                    <a:cubicBezTo>
                      <a:pt x="349148" y="35607"/>
                      <a:pt x="399839" y="23491"/>
                      <a:pt x="454733" y="14094"/>
                    </a:cubicBezTo>
                    <a:cubicBezTo>
                      <a:pt x="509627" y="4698"/>
                      <a:pt x="566253" y="0"/>
                      <a:pt x="624609" y="0"/>
                    </a:cubicBezTo>
                    <a:close/>
                    <a:moveTo>
                      <a:pt x="700274" y="845669"/>
                    </a:moveTo>
                    <a:cubicBezTo>
                      <a:pt x="639940" y="845669"/>
                      <a:pt x="588507" y="850120"/>
                      <a:pt x="545976" y="859022"/>
                    </a:cubicBezTo>
                    <a:cubicBezTo>
                      <a:pt x="503446" y="867924"/>
                      <a:pt x="468828" y="881276"/>
                      <a:pt x="442122" y="899080"/>
                    </a:cubicBezTo>
                    <a:cubicBezTo>
                      <a:pt x="415417" y="916884"/>
                      <a:pt x="395882" y="938396"/>
                      <a:pt x="383519" y="963618"/>
                    </a:cubicBezTo>
                    <a:cubicBezTo>
                      <a:pt x="371155" y="988840"/>
                      <a:pt x="364973" y="1017771"/>
                      <a:pt x="364973" y="1050410"/>
                    </a:cubicBezTo>
                    <a:cubicBezTo>
                      <a:pt x="364973" y="1105799"/>
                      <a:pt x="382530" y="1149319"/>
                      <a:pt x="417642" y="1180970"/>
                    </a:cubicBezTo>
                    <a:cubicBezTo>
                      <a:pt x="452755" y="1212621"/>
                      <a:pt x="501467" y="1228446"/>
                      <a:pt x="563780" y="1228446"/>
                    </a:cubicBezTo>
                    <a:cubicBezTo>
                      <a:pt x="616202" y="1228446"/>
                      <a:pt x="664420" y="1215093"/>
                      <a:pt x="708434" y="1188388"/>
                    </a:cubicBezTo>
                    <a:cubicBezTo>
                      <a:pt x="752448" y="1161683"/>
                      <a:pt x="797204" y="1122614"/>
                      <a:pt x="842702" y="1071181"/>
                    </a:cubicBezTo>
                    <a:lnTo>
                      <a:pt x="842702" y="845669"/>
                    </a:lnTo>
                    <a:lnTo>
                      <a:pt x="700274" y="845669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3" name="Group 79"/>
            <p:cNvGrpSpPr>
              <a:grpSpLocks noChangeAspect="1"/>
            </p:cNvGrpSpPr>
            <p:nvPr/>
          </p:nvGrpSpPr>
          <p:grpSpPr>
            <a:xfrm>
              <a:off x="2827124" y="2943426"/>
              <a:ext cx="560059" cy="560059"/>
              <a:chOff x="7516854" y="9402715"/>
              <a:chExt cx="1289304" cy="1289304"/>
            </a:xfrm>
          </p:grpSpPr>
          <p:sp>
            <p:nvSpPr>
              <p:cNvPr id="434" name="Rectangle 433"/>
              <p:cNvSpPr/>
              <p:nvPr/>
            </p:nvSpPr>
            <p:spPr>
              <a:xfrm>
                <a:off x="7516854" y="9402715"/>
                <a:ext cx="1289304" cy="1289304"/>
              </a:xfrm>
              <a:prstGeom prst="rect">
                <a:avLst/>
              </a:prstGeom>
              <a:solidFill>
                <a:srgbClr val="2980B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5" name="TextBox 434"/>
              <p:cNvSpPr txBox="1"/>
              <p:nvPr/>
            </p:nvSpPr>
            <p:spPr>
              <a:xfrm>
                <a:off x="7898606" y="9616836"/>
                <a:ext cx="907552" cy="1075183"/>
              </a:xfrm>
              <a:custGeom>
                <a:avLst/>
                <a:gdLst>
                  <a:gd name="connsiteX0" fmla="*/ 355467 w 2129737"/>
                  <a:gd name="connsiteY0" fmla="*/ 0 h 2523115"/>
                  <a:gd name="connsiteX1" fmla="*/ 2129737 w 2129737"/>
                  <a:gd name="connsiteY1" fmla="*/ 1539120 h 2523115"/>
                  <a:gd name="connsiteX2" fmla="*/ 2129737 w 2129737"/>
                  <a:gd name="connsiteY2" fmla="*/ 2523115 h 2523115"/>
                  <a:gd name="connsiteX3" fmla="*/ 598903 w 2129737"/>
                  <a:gd name="connsiteY3" fmla="*/ 2523115 h 2523115"/>
                  <a:gd name="connsiteX4" fmla="*/ 0 w 2129737"/>
                  <a:gd name="connsiteY4" fmla="*/ 2003587 h 2523115"/>
                  <a:gd name="connsiteX5" fmla="*/ 29633 w 2129737"/>
                  <a:gd name="connsiteY5" fmla="*/ 2021656 h 2523115"/>
                  <a:gd name="connsiteX6" fmla="*/ 86753 w 2129737"/>
                  <a:gd name="connsiteY6" fmla="*/ 2032783 h 2523115"/>
                  <a:gd name="connsiteX7" fmla="*/ 177255 w 2129737"/>
                  <a:gd name="connsiteY7" fmla="*/ 2036493 h 2523115"/>
                  <a:gd name="connsiteX8" fmla="*/ 267756 w 2129737"/>
                  <a:gd name="connsiteY8" fmla="*/ 2032783 h 2523115"/>
                  <a:gd name="connsiteX9" fmla="*/ 324876 w 2129737"/>
                  <a:gd name="connsiteY9" fmla="*/ 2021656 h 2523115"/>
                  <a:gd name="connsiteX10" fmla="*/ 355290 w 2129737"/>
                  <a:gd name="connsiteY10" fmla="*/ 2003111 h 2523115"/>
                  <a:gd name="connsiteX11" fmla="*/ 364192 w 2129737"/>
                  <a:gd name="connsiteY11" fmla="*/ 1977147 h 2523115"/>
                  <a:gd name="connsiteX12" fmla="*/ 364192 w 2129737"/>
                  <a:gd name="connsiteY12" fmla="*/ 1097354 h 2523115"/>
                  <a:gd name="connsiteX13" fmla="*/ 515522 w 2129737"/>
                  <a:gd name="connsiteY13" fmla="*/ 946024 h 2523115"/>
                  <a:gd name="connsiteX14" fmla="*/ 659434 w 2129737"/>
                  <a:gd name="connsiteY14" fmla="*/ 894097 h 2523115"/>
                  <a:gd name="connsiteX15" fmla="*/ 758096 w 2129737"/>
                  <a:gd name="connsiteY15" fmla="*/ 915610 h 2523115"/>
                  <a:gd name="connsiteX16" fmla="*/ 827085 w 2129737"/>
                  <a:gd name="connsiteY16" fmla="*/ 976439 h 2523115"/>
                  <a:gd name="connsiteX17" fmla="*/ 867884 w 2129737"/>
                  <a:gd name="connsiteY17" fmla="*/ 1070649 h 2523115"/>
                  <a:gd name="connsiteX18" fmla="*/ 881979 w 2129737"/>
                  <a:gd name="connsiteY18" fmla="*/ 1221979 h 2523115"/>
                  <a:gd name="connsiteX19" fmla="*/ 881979 w 2129737"/>
                  <a:gd name="connsiteY19" fmla="*/ 1977147 h 2523115"/>
                  <a:gd name="connsiteX20" fmla="*/ 890881 w 2129737"/>
                  <a:gd name="connsiteY20" fmla="*/ 2003111 h 2523115"/>
                  <a:gd name="connsiteX21" fmla="*/ 920553 w 2129737"/>
                  <a:gd name="connsiteY21" fmla="*/ 2021656 h 2523115"/>
                  <a:gd name="connsiteX22" fmla="*/ 977673 w 2129737"/>
                  <a:gd name="connsiteY22" fmla="*/ 2032783 h 2523115"/>
                  <a:gd name="connsiteX23" fmla="*/ 1068916 w 2129737"/>
                  <a:gd name="connsiteY23" fmla="*/ 2036493 h 2523115"/>
                  <a:gd name="connsiteX24" fmla="*/ 1158676 w 2129737"/>
                  <a:gd name="connsiteY24" fmla="*/ 2032783 h 2523115"/>
                  <a:gd name="connsiteX25" fmla="*/ 1215796 w 2129737"/>
                  <a:gd name="connsiteY25" fmla="*/ 2021656 h 2523115"/>
                  <a:gd name="connsiteX26" fmla="*/ 1245468 w 2129737"/>
                  <a:gd name="connsiteY26" fmla="*/ 2003111 h 2523115"/>
                  <a:gd name="connsiteX27" fmla="*/ 1254370 w 2129737"/>
                  <a:gd name="connsiteY27" fmla="*/ 1977147 h 2523115"/>
                  <a:gd name="connsiteX28" fmla="*/ 1254370 w 2129737"/>
                  <a:gd name="connsiteY28" fmla="*/ 1165601 h 2523115"/>
                  <a:gd name="connsiteX29" fmla="*/ 1229149 w 2129737"/>
                  <a:gd name="connsiteY29" fmla="*/ 915610 h 2523115"/>
                  <a:gd name="connsiteX30" fmla="*/ 1146807 w 2129737"/>
                  <a:gd name="connsiteY30" fmla="*/ 735349 h 2523115"/>
                  <a:gd name="connsiteX31" fmla="*/ 996960 w 2129737"/>
                  <a:gd name="connsiteY31" fmla="*/ 613691 h 2523115"/>
                  <a:gd name="connsiteX32" fmla="*/ 769223 w 2129737"/>
                  <a:gd name="connsiteY32" fmla="*/ 569182 h 2523115"/>
                  <a:gd name="connsiteX33" fmla="*/ 560773 w 2129737"/>
                  <a:gd name="connsiteY33" fmla="*/ 615916 h 2523115"/>
                  <a:gd name="connsiteX34" fmla="*/ 364192 w 2129737"/>
                  <a:gd name="connsiteY34" fmla="*/ 757603 h 2523115"/>
                  <a:gd name="connsiteX35" fmla="*/ 364192 w 2129737"/>
                  <a:gd name="connsiteY35" fmla="*/ 26173 h 2523115"/>
                  <a:gd name="connsiteX36" fmla="*/ 355467 w 2129737"/>
                  <a:gd name="connsiteY36" fmla="*/ 0 h 2523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129737" h="2523115">
                    <a:moveTo>
                      <a:pt x="355467" y="0"/>
                    </a:moveTo>
                    <a:lnTo>
                      <a:pt x="2129737" y="1539120"/>
                    </a:lnTo>
                    <a:lnTo>
                      <a:pt x="2129737" y="2523115"/>
                    </a:lnTo>
                    <a:lnTo>
                      <a:pt x="598903" y="2523115"/>
                    </a:lnTo>
                    <a:lnTo>
                      <a:pt x="0" y="2003587"/>
                    </a:lnTo>
                    <a:lnTo>
                      <a:pt x="29633" y="2021656"/>
                    </a:lnTo>
                    <a:cubicBezTo>
                      <a:pt x="43975" y="2026602"/>
                      <a:pt x="63015" y="2030311"/>
                      <a:pt x="86753" y="2032783"/>
                    </a:cubicBezTo>
                    <a:cubicBezTo>
                      <a:pt x="110491" y="2035256"/>
                      <a:pt x="140658" y="2036493"/>
                      <a:pt x="177255" y="2036493"/>
                    </a:cubicBezTo>
                    <a:cubicBezTo>
                      <a:pt x="213851" y="2036493"/>
                      <a:pt x="244018" y="2035256"/>
                      <a:pt x="267756" y="2032783"/>
                    </a:cubicBezTo>
                    <a:cubicBezTo>
                      <a:pt x="291494" y="2030311"/>
                      <a:pt x="310534" y="2026602"/>
                      <a:pt x="324876" y="2021656"/>
                    </a:cubicBezTo>
                    <a:cubicBezTo>
                      <a:pt x="339218" y="2016711"/>
                      <a:pt x="349356" y="2010529"/>
                      <a:pt x="355290" y="2003111"/>
                    </a:cubicBezTo>
                    <a:cubicBezTo>
                      <a:pt x="361225" y="1995693"/>
                      <a:pt x="364192" y="1987038"/>
                      <a:pt x="364192" y="1977147"/>
                    </a:cubicBezTo>
                    <a:lnTo>
                      <a:pt x="364192" y="1097354"/>
                    </a:lnTo>
                    <a:cubicBezTo>
                      <a:pt x="416614" y="1031086"/>
                      <a:pt x="467057" y="980642"/>
                      <a:pt x="515522" y="946024"/>
                    </a:cubicBezTo>
                    <a:cubicBezTo>
                      <a:pt x="563988" y="911406"/>
                      <a:pt x="611958" y="894097"/>
                      <a:pt x="659434" y="894097"/>
                    </a:cubicBezTo>
                    <a:cubicBezTo>
                      <a:pt x="697020" y="894097"/>
                      <a:pt x="729907" y="901268"/>
                      <a:pt x="758096" y="915610"/>
                    </a:cubicBezTo>
                    <a:cubicBezTo>
                      <a:pt x="786285" y="929952"/>
                      <a:pt x="809281" y="950228"/>
                      <a:pt x="827085" y="976439"/>
                    </a:cubicBezTo>
                    <a:cubicBezTo>
                      <a:pt x="844888" y="1002649"/>
                      <a:pt x="858488" y="1034053"/>
                      <a:pt x="867884" y="1070649"/>
                    </a:cubicBezTo>
                    <a:cubicBezTo>
                      <a:pt x="877281" y="1107245"/>
                      <a:pt x="881979" y="1157689"/>
                      <a:pt x="881979" y="1221979"/>
                    </a:cubicBezTo>
                    <a:lnTo>
                      <a:pt x="881979" y="1977147"/>
                    </a:lnTo>
                    <a:cubicBezTo>
                      <a:pt x="881979" y="1987038"/>
                      <a:pt x="884946" y="1995693"/>
                      <a:pt x="890881" y="2003111"/>
                    </a:cubicBezTo>
                    <a:cubicBezTo>
                      <a:pt x="896815" y="2010529"/>
                      <a:pt x="906706" y="2016711"/>
                      <a:pt x="920553" y="2021656"/>
                    </a:cubicBezTo>
                    <a:cubicBezTo>
                      <a:pt x="934401" y="2026602"/>
                      <a:pt x="953441" y="2030311"/>
                      <a:pt x="977673" y="2032783"/>
                    </a:cubicBezTo>
                    <a:cubicBezTo>
                      <a:pt x="1001906" y="2035256"/>
                      <a:pt x="1032320" y="2036493"/>
                      <a:pt x="1068916" y="2036493"/>
                    </a:cubicBezTo>
                    <a:cubicBezTo>
                      <a:pt x="1104524" y="2036493"/>
                      <a:pt x="1134444" y="2035256"/>
                      <a:pt x="1158676" y="2032783"/>
                    </a:cubicBezTo>
                    <a:cubicBezTo>
                      <a:pt x="1182909" y="2030311"/>
                      <a:pt x="1201949" y="2026602"/>
                      <a:pt x="1215796" y="2021656"/>
                    </a:cubicBezTo>
                    <a:cubicBezTo>
                      <a:pt x="1229643" y="2016711"/>
                      <a:pt x="1239534" y="2010529"/>
                      <a:pt x="1245468" y="2003111"/>
                    </a:cubicBezTo>
                    <a:cubicBezTo>
                      <a:pt x="1251403" y="1995693"/>
                      <a:pt x="1254370" y="1987038"/>
                      <a:pt x="1254370" y="1977147"/>
                    </a:cubicBezTo>
                    <a:lnTo>
                      <a:pt x="1254370" y="1165601"/>
                    </a:lnTo>
                    <a:cubicBezTo>
                      <a:pt x="1254370" y="1067682"/>
                      <a:pt x="1245963" y="984351"/>
                      <a:pt x="1229149" y="915610"/>
                    </a:cubicBezTo>
                    <a:cubicBezTo>
                      <a:pt x="1212334" y="846868"/>
                      <a:pt x="1184887" y="786781"/>
                      <a:pt x="1146807" y="735349"/>
                    </a:cubicBezTo>
                    <a:cubicBezTo>
                      <a:pt x="1108727" y="683916"/>
                      <a:pt x="1058778" y="643364"/>
                      <a:pt x="996960" y="613691"/>
                    </a:cubicBezTo>
                    <a:cubicBezTo>
                      <a:pt x="935142" y="584018"/>
                      <a:pt x="859230" y="569182"/>
                      <a:pt x="769223" y="569182"/>
                    </a:cubicBezTo>
                    <a:cubicBezTo>
                      <a:pt x="697020" y="569182"/>
                      <a:pt x="627536" y="584760"/>
                      <a:pt x="560773" y="615916"/>
                    </a:cubicBezTo>
                    <a:cubicBezTo>
                      <a:pt x="494010" y="647073"/>
                      <a:pt x="428483" y="694301"/>
                      <a:pt x="364192" y="757603"/>
                    </a:cubicBezTo>
                    <a:lnTo>
                      <a:pt x="364192" y="26173"/>
                    </a:lnTo>
                    <a:lnTo>
                      <a:pt x="355467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6" name="Freeform 435"/>
              <p:cNvSpPr/>
              <p:nvPr/>
            </p:nvSpPr>
            <p:spPr>
              <a:xfrm>
                <a:off x="7894480" y="9600803"/>
                <a:ext cx="538655" cy="883850"/>
              </a:xfrm>
              <a:custGeom>
                <a:avLst/>
                <a:gdLst/>
                <a:ahLst/>
                <a:cxnLst/>
                <a:rect l="l" t="t" r="r" b="b"/>
                <a:pathLst>
                  <a:path w="1264053" h="2074116">
                    <a:moveTo>
                      <a:pt x="186938" y="0"/>
                    </a:moveTo>
                    <a:cubicBezTo>
                      <a:pt x="223534" y="0"/>
                      <a:pt x="253701" y="1484"/>
                      <a:pt x="277439" y="4451"/>
                    </a:cubicBezTo>
                    <a:cubicBezTo>
                      <a:pt x="301177" y="7418"/>
                      <a:pt x="320217" y="11622"/>
                      <a:pt x="334559" y="17062"/>
                    </a:cubicBezTo>
                    <a:cubicBezTo>
                      <a:pt x="348901" y="22502"/>
                      <a:pt x="359039" y="29178"/>
                      <a:pt x="364973" y="37091"/>
                    </a:cubicBezTo>
                    <a:cubicBezTo>
                      <a:pt x="370908" y="45004"/>
                      <a:pt x="373875" y="53905"/>
                      <a:pt x="373875" y="63796"/>
                    </a:cubicBezTo>
                    <a:lnTo>
                      <a:pt x="373875" y="795226"/>
                    </a:lnTo>
                    <a:cubicBezTo>
                      <a:pt x="438166" y="731924"/>
                      <a:pt x="503693" y="684696"/>
                      <a:pt x="570456" y="653539"/>
                    </a:cubicBezTo>
                    <a:cubicBezTo>
                      <a:pt x="637219" y="622383"/>
                      <a:pt x="706703" y="606805"/>
                      <a:pt x="778906" y="606805"/>
                    </a:cubicBezTo>
                    <a:cubicBezTo>
                      <a:pt x="868913" y="606805"/>
                      <a:pt x="944825" y="621641"/>
                      <a:pt x="1006643" y="651314"/>
                    </a:cubicBezTo>
                    <a:cubicBezTo>
                      <a:pt x="1068461" y="680987"/>
                      <a:pt x="1118410" y="721539"/>
                      <a:pt x="1156490" y="772972"/>
                    </a:cubicBezTo>
                    <a:cubicBezTo>
                      <a:pt x="1194570" y="824404"/>
                      <a:pt x="1222017" y="884491"/>
                      <a:pt x="1238832" y="953233"/>
                    </a:cubicBezTo>
                    <a:cubicBezTo>
                      <a:pt x="1255646" y="1021974"/>
                      <a:pt x="1264053" y="1105305"/>
                      <a:pt x="1264053" y="1203224"/>
                    </a:cubicBezTo>
                    <a:lnTo>
                      <a:pt x="1264053" y="2014770"/>
                    </a:lnTo>
                    <a:cubicBezTo>
                      <a:pt x="1264053" y="2024661"/>
                      <a:pt x="1261086" y="2033316"/>
                      <a:pt x="1255151" y="2040734"/>
                    </a:cubicBezTo>
                    <a:cubicBezTo>
                      <a:pt x="1249217" y="2048152"/>
                      <a:pt x="1239326" y="2054334"/>
                      <a:pt x="1225479" y="2059279"/>
                    </a:cubicBezTo>
                    <a:cubicBezTo>
                      <a:pt x="1211632" y="2064225"/>
                      <a:pt x="1192592" y="2067934"/>
                      <a:pt x="1168359" y="2070406"/>
                    </a:cubicBezTo>
                    <a:cubicBezTo>
                      <a:pt x="1144127" y="2072879"/>
                      <a:pt x="1114207" y="2074116"/>
                      <a:pt x="1078599" y="2074116"/>
                    </a:cubicBezTo>
                    <a:cubicBezTo>
                      <a:pt x="1042003" y="2074116"/>
                      <a:pt x="1011589" y="2072879"/>
                      <a:pt x="987356" y="2070406"/>
                    </a:cubicBezTo>
                    <a:cubicBezTo>
                      <a:pt x="963124" y="2067934"/>
                      <a:pt x="944084" y="2064225"/>
                      <a:pt x="930236" y="2059279"/>
                    </a:cubicBezTo>
                    <a:cubicBezTo>
                      <a:pt x="916389" y="2054334"/>
                      <a:pt x="906498" y="2048152"/>
                      <a:pt x="900564" y="2040734"/>
                    </a:cubicBezTo>
                    <a:cubicBezTo>
                      <a:pt x="894629" y="2033316"/>
                      <a:pt x="891662" y="2024661"/>
                      <a:pt x="891662" y="2014770"/>
                    </a:cubicBezTo>
                    <a:lnTo>
                      <a:pt x="891662" y="1259602"/>
                    </a:lnTo>
                    <a:cubicBezTo>
                      <a:pt x="891662" y="1195312"/>
                      <a:pt x="886964" y="1144868"/>
                      <a:pt x="877567" y="1108272"/>
                    </a:cubicBezTo>
                    <a:cubicBezTo>
                      <a:pt x="868171" y="1071676"/>
                      <a:pt x="854571" y="1040272"/>
                      <a:pt x="836768" y="1014062"/>
                    </a:cubicBezTo>
                    <a:cubicBezTo>
                      <a:pt x="818964" y="987851"/>
                      <a:pt x="795968" y="967575"/>
                      <a:pt x="767779" y="953233"/>
                    </a:cubicBezTo>
                    <a:cubicBezTo>
                      <a:pt x="739590" y="938891"/>
                      <a:pt x="706703" y="931720"/>
                      <a:pt x="669117" y="931720"/>
                    </a:cubicBezTo>
                    <a:cubicBezTo>
                      <a:pt x="621641" y="931720"/>
                      <a:pt x="573671" y="949029"/>
                      <a:pt x="525205" y="983647"/>
                    </a:cubicBezTo>
                    <a:cubicBezTo>
                      <a:pt x="476740" y="1018265"/>
                      <a:pt x="426297" y="1068709"/>
                      <a:pt x="373875" y="1134977"/>
                    </a:cubicBezTo>
                    <a:lnTo>
                      <a:pt x="373875" y="2014770"/>
                    </a:lnTo>
                    <a:cubicBezTo>
                      <a:pt x="373875" y="2024661"/>
                      <a:pt x="370908" y="2033316"/>
                      <a:pt x="364973" y="2040734"/>
                    </a:cubicBezTo>
                    <a:cubicBezTo>
                      <a:pt x="359039" y="2048152"/>
                      <a:pt x="348901" y="2054334"/>
                      <a:pt x="334559" y="2059279"/>
                    </a:cubicBezTo>
                    <a:cubicBezTo>
                      <a:pt x="320217" y="2064225"/>
                      <a:pt x="301177" y="2067934"/>
                      <a:pt x="277439" y="2070406"/>
                    </a:cubicBezTo>
                    <a:cubicBezTo>
                      <a:pt x="253701" y="2072879"/>
                      <a:pt x="223534" y="2074116"/>
                      <a:pt x="186938" y="2074116"/>
                    </a:cubicBezTo>
                    <a:cubicBezTo>
                      <a:pt x="150341" y="2074116"/>
                      <a:pt x="120174" y="2072879"/>
                      <a:pt x="96436" y="2070406"/>
                    </a:cubicBezTo>
                    <a:cubicBezTo>
                      <a:pt x="72698" y="2067934"/>
                      <a:pt x="53658" y="2064225"/>
                      <a:pt x="39316" y="2059279"/>
                    </a:cubicBezTo>
                    <a:cubicBezTo>
                      <a:pt x="24975" y="2054334"/>
                      <a:pt x="14836" y="2048152"/>
                      <a:pt x="8902" y="2040734"/>
                    </a:cubicBezTo>
                    <a:cubicBezTo>
                      <a:pt x="2967" y="2033316"/>
                      <a:pt x="0" y="2024661"/>
                      <a:pt x="0" y="2014770"/>
                    </a:cubicBezTo>
                    <a:lnTo>
                      <a:pt x="0" y="63796"/>
                    </a:lnTo>
                    <a:cubicBezTo>
                      <a:pt x="0" y="53905"/>
                      <a:pt x="2967" y="45004"/>
                      <a:pt x="8902" y="37091"/>
                    </a:cubicBezTo>
                    <a:cubicBezTo>
                      <a:pt x="14836" y="29178"/>
                      <a:pt x="24975" y="22502"/>
                      <a:pt x="39316" y="17062"/>
                    </a:cubicBezTo>
                    <a:cubicBezTo>
                      <a:pt x="53658" y="11622"/>
                      <a:pt x="72698" y="7418"/>
                      <a:pt x="96436" y="4451"/>
                    </a:cubicBezTo>
                    <a:cubicBezTo>
                      <a:pt x="120174" y="1484"/>
                      <a:pt x="150341" y="0"/>
                      <a:pt x="186938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7" name="Group 57"/>
            <p:cNvGrpSpPr>
              <a:grpSpLocks noChangeAspect="1"/>
            </p:cNvGrpSpPr>
            <p:nvPr/>
          </p:nvGrpSpPr>
          <p:grpSpPr>
            <a:xfrm>
              <a:off x="3938692" y="2943426"/>
              <a:ext cx="560059" cy="560059"/>
              <a:chOff x="1382806" y="3668806"/>
              <a:chExt cx="3025588" cy="3025588"/>
            </a:xfrm>
          </p:grpSpPr>
          <p:sp>
            <p:nvSpPr>
              <p:cNvPr id="438" name="Rectangle 437"/>
              <p:cNvSpPr/>
              <p:nvPr/>
            </p:nvSpPr>
            <p:spPr>
              <a:xfrm>
                <a:off x="1382806" y="3668806"/>
                <a:ext cx="3025588" cy="3025588"/>
              </a:xfrm>
              <a:prstGeom prst="rect">
                <a:avLst/>
              </a:prstGeom>
              <a:solidFill>
                <a:srgbClr val="C0392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9" name="TextBox 438"/>
              <p:cNvSpPr txBox="1"/>
              <p:nvPr/>
            </p:nvSpPr>
            <p:spPr>
              <a:xfrm>
                <a:off x="2278099" y="4801591"/>
                <a:ext cx="2130294" cy="1892803"/>
              </a:xfrm>
              <a:custGeom>
                <a:avLst/>
                <a:gdLst>
                  <a:gd name="connsiteX0" fmla="*/ 1117839 w 2130294"/>
                  <a:gd name="connsiteY0" fmla="*/ 73692 h 1892803"/>
                  <a:gd name="connsiteX1" fmla="*/ 2130294 w 2130294"/>
                  <a:gd name="connsiteY1" fmla="*/ 951963 h 1892803"/>
                  <a:gd name="connsiteX2" fmla="*/ 2130294 w 2130294"/>
                  <a:gd name="connsiteY2" fmla="*/ 1892803 h 1892803"/>
                  <a:gd name="connsiteX3" fmla="*/ 599294 w 2130294"/>
                  <a:gd name="connsiteY3" fmla="*/ 1892803 h 1892803"/>
                  <a:gd name="connsiteX4" fmla="*/ 0 w 2130294"/>
                  <a:gd name="connsiteY4" fmla="*/ 1372936 h 1892803"/>
                  <a:gd name="connsiteX5" fmla="*/ 30191 w 2130294"/>
                  <a:gd name="connsiteY5" fmla="*/ 1391344 h 1892803"/>
                  <a:gd name="connsiteX6" fmla="*/ 87311 w 2130294"/>
                  <a:gd name="connsiteY6" fmla="*/ 1402471 h 1892803"/>
                  <a:gd name="connsiteX7" fmla="*/ 177812 w 2130294"/>
                  <a:gd name="connsiteY7" fmla="*/ 1406181 h 1892803"/>
                  <a:gd name="connsiteX8" fmla="*/ 268313 w 2130294"/>
                  <a:gd name="connsiteY8" fmla="*/ 1402471 h 1892803"/>
                  <a:gd name="connsiteX9" fmla="*/ 325433 w 2130294"/>
                  <a:gd name="connsiteY9" fmla="*/ 1391344 h 1892803"/>
                  <a:gd name="connsiteX10" fmla="*/ 355848 w 2130294"/>
                  <a:gd name="connsiteY10" fmla="*/ 1372799 h 1892803"/>
                  <a:gd name="connsiteX11" fmla="*/ 364749 w 2130294"/>
                  <a:gd name="connsiteY11" fmla="*/ 1346835 h 1892803"/>
                  <a:gd name="connsiteX12" fmla="*/ 364749 w 2130294"/>
                  <a:gd name="connsiteY12" fmla="*/ 467042 h 1892803"/>
                  <a:gd name="connsiteX13" fmla="*/ 516080 w 2130294"/>
                  <a:gd name="connsiteY13" fmla="*/ 315712 h 1892803"/>
                  <a:gd name="connsiteX14" fmla="*/ 659992 w 2130294"/>
                  <a:gd name="connsiteY14" fmla="*/ 263785 h 1892803"/>
                  <a:gd name="connsiteX15" fmla="*/ 758653 w 2130294"/>
                  <a:gd name="connsiteY15" fmla="*/ 285298 h 1892803"/>
                  <a:gd name="connsiteX16" fmla="*/ 827642 w 2130294"/>
                  <a:gd name="connsiteY16" fmla="*/ 346127 h 1892803"/>
                  <a:gd name="connsiteX17" fmla="*/ 868442 w 2130294"/>
                  <a:gd name="connsiteY17" fmla="*/ 440337 h 1892803"/>
                  <a:gd name="connsiteX18" fmla="*/ 882536 w 2130294"/>
                  <a:gd name="connsiteY18" fmla="*/ 591667 h 1892803"/>
                  <a:gd name="connsiteX19" fmla="*/ 882536 w 2130294"/>
                  <a:gd name="connsiteY19" fmla="*/ 1346835 h 1892803"/>
                  <a:gd name="connsiteX20" fmla="*/ 891438 w 2130294"/>
                  <a:gd name="connsiteY20" fmla="*/ 1372799 h 1892803"/>
                  <a:gd name="connsiteX21" fmla="*/ 921111 w 2130294"/>
                  <a:gd name="connsiteY21" fmla="*/ 1391344 h 1892803"/>
                  <a:gd name="connsiteX22" fmla="*/ 978231 w 2130294"/>
                  <a:gd name="connsiteY22" fmla="*/ 1402471 h 1892803"/>
                  <a:gd name="connsiteX23" fmla="*/ 1069474 w 2130294"/>
                  <a:gd name="connsiteY23" fmla="*/ 1406181 h 1892803"/>
                  <a:gd name="connsiteX24" fmla="*/ 1159234 w 2130294"/>
                  <a:gd name="connsiteY24" fmla="*/ 1402471 h 1892803"/>
                  <a:gd name="connsiteX25" fmla="*/ 1216353 w 2130294"/>
                  <a:gd name="connsiteY25" fmla="*/ 1391344 h 1892803"/>
                  <a:gd name="connsiteX26" fmla="*/ 1246026 w 2130294"/>
                  <a:gd name="connsiteY26" fmla="*/ 1372799 h 1892803"/>
                  <a:gd name="connsiteX27" fmla="*/ 1254928 w 2130294"/>
                  <a:gd name="connsiteY27" fmla="*/ 1346835 h 1892803"/>
                  <a:gd name="connsiteX28" fmla="*/ 1254928 w 2130294"/>
                  <a:gd name="connsiteY28" fmla="*/ 529355 h 1892803"/>
                  <a:gd name="connsiteX29" fmla="*/ 1229706 w 2130294"/>
                  <a:gd name="connsiteY29" fmla="*/ 283072 h 1892803"/>
                  <a:gd name="connsiteX30" fmla="*/ 1147364 w 2130294"/>
                  <a:gd name="connsiteY30" fmla="*/ 104295 h 1892803"/>
                  <a:gd name="connsiteX31" fmla="*/ 303159 w 2130294"/>
                  <a:gd name="connsiteY31" fmla="*/ 0 h 1892803"/>
                  <a:gd name="connsiteX32" fmla="*/ 404258 w 2130294"/>
                  <a:gd name="connsiteY32" fmla="*/ 87700 h 1892803"/>
                  <a:gd name="connsiteX33" fmla="*/ 309855 w 2130294"/>
                  <a:gd name="connsiteY33" fmla="*/ 176251 h 1892803"/>
                  <a:gd name="connsiteX34" fmla="*/ 309855 w 2130294"/>
                  <a:gd name="connsiteY34" fmla="*/ 23437 h 189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130294" h="1892803">
                    <a:moveTo>
                      <a:pt x="1117839" y="73692"/>
                    </a:moveTo>
                    <a:lnTo>
                      <a:pt x="2130294" y="951963"/>
                    </a:lnTo>
                    <a:lnTo>
                      <a:pt x="2130294" y="1892803"/>
                    </a:lnTo>
                    <a:lnTo>
                      <a:pt x="599294" y="1892803"/>
                    </a:lnTo>
                    <a:lnTo>
                      <a:pt x="0" y="1372936"/>
                    </a:lnTo>
                    <a:lnTo>
                      <a:pt x="30191" y="1391344"/>
                    </a:lnTo>
                    <a:cubicBezTo>
                      <a:pt x="44533" y="1396290"/>
                      <a:pt x="63572" y="1399999"/>
                      <a:pt x="87311" y="1402471"/>
                    </a:cubicBezTo>
                    <a:cubicBezTo>
                      <a:pt x="111049" y="1404944"/>
                      <a:pt x="141216" y="1406181"/>
                      <a:pt x="177812" y="1406181"/>
                    </a:cubicBezTo>
                    <a:cubicBezTo>
                      <a:pt x="214408" y="1406181"/>
                      <a:pt x="244575" y="1404944"/>
                      <a:pt x="268313" y="1402471"/>
                    </a:cubicBezTo>
                    <a:cubicBezTo>
                      <a:pt x="292052" y="1399999"/>
                      <a:pt x="311091" y="1396290"/>
                      <a:pt x="325433" y="1391344"/>
                    </a:cubicBezTo>
                    <a:cubicBezTo>
                      <a:pt x="339775" y="1386399"/>
                      <a:pt x="349913" y="1380217"/>
                      <a:pt x="355848" y="1372799"/>
                    </a:cubicBezTo>
                    <a:cubicBezTo>
                      <a:pt x="361782" y="1365381"/>
                      <a:pt x="364749" y="1356726"/>
                      <a:pt x="364749" y="1346835"/>
                    </a:cubicBezTo>
                    <a:lnTo>
                      <a:pt x="364749" y="467042"/>
                    </a:lnTo>
                    <a:cubicBezTo>
                      <a:pt x="417171" y="400774"/>
                      <a:pt x="467615" y="350330"/>
                      <a:pt x="516080" y="315712"/>
                    </a:cubicBezTo>
                    <a:cubicBezTo>
                      <a:pt x="564545" y="281094"/>
                      <a:pt x="612516" y="263785"/>
                      <a:pt x="659992" y="263785"/>
                    </a:cubicBezTo>
                    <a:cubicBezTo>
                      <a:pt x="697577" y="263785"/>
                      <a:pt x="730464" y="270956"/>
                      <a:pt x="758653" y="285298"/>
                    </a:cubicBezTo>
                    <a:cubicBezTo>
                      <a:pt x="786842" y="299640"/>
                      <a:pt x="809839" y="319916"/>
                      <a:pt x="827642" y="346127"/>
                    </a:cubicBezTo>
                    <a:cubicBezTo>
                      <a:pt x="845446" y="372337"/>
                      <a:pt x="859046" y="403741"/>
                      <a:pt x="868442" y="440337"/>
                    </a:cubicBezTo>
                    <a:cubicBezTo>
                      <a:pt x="877838" y="476933"/>
                      <a:pt x="882536" y="527377"/>
                      <a:pt x="882536" y="591667"/>
                    </a:cubicBezTo>
                    <a:lnTo>
                      <a:pt x="882536" y="1346835"/>
                    </a:lnTo>
                    <a:cubicBezTo>
                      <a:pt x="882536" y="1356726"/>
                      <a:pt x="885504" y="1365381"/>
                      <a:pt x="891438" y="1372799"/>
                    </a:cubicBezTo>
                    <a:cubicBezTo>
                      <a:pt x="897373" y="1380217"/>
                      <a:pt x="907264" y="1386399"/>
                      <a:pt x="921111" y="1391344"/>
                    </a:cubicBezTo>
                    <a:cubicBezTo>
                      <a:pt x="934958" y="1396290"/>
                      <a:pt x="953998" y="1399999"/>
                      <a:pt x="978231" y="1402471"/>
                    </a:cubicBezTo>
                    <a:cubicBezTo>
                      <a:pt x="1002463" y="1404944"/>
                      <a:pt x="1032878" y="1406181"/>
                      <a:pt x="1069474" y="1406181"/>
                    </a:cubicBezTo>
                    <a:cubicBezTo>
                      <a:pt x="1105081" y="1406181"/>
                      <a:pt x="1135001" y="1404944"/>
                      <a:pt x="1159234" y="1402471"/>
                    </a:cubicBezTo>
                    <a:cubicBezTo>
                      <a:pt x="1183466" y="1399999"/>
                      <a:pt x="1202506" y="1396290"/>
                      <a:pt x="1216353" y="1391344"/>
                    </a:cubicBezTo>
                    <a:cubicBezTo>
                      <a:pt x="1230200" y="1386399"/>
                      <a:pt x="1240091" y="1380217"/>
                      <a:pt x="1246026" y="1372799"/>
                    </a:cubicBezTo>
                    <a:cubicBezTo>
                      <a:pt x="1251960" y="1365381"/>
                      <a:pt x="1254928" y="1356726"/>
                      <a:pt x="1254928" y="1346835"/>
                    </a:cubicBezTo>
                    <a:lnTo>
                      <a:pt x="1254928" y="529355"/>
                    </a:lnTo>
                    <a:cubicBezTo>
                      <a:pt x="1254928" y="433414"/>
                      <a:pt x="1246520" y="351319"/>
                      <a:pt x="1229706" y="283072"/>
                    </a:cubicBezTo>
                    <a:cubicBezTo>
                      <a:pt x="1212892" y="214825"/>
                      <a:pt x="1185444" y="155233"/>
                      <a:pt x="1147364" y="104295"/>
                    </a:cubicBezTo>
                    <a:close/>
                    <a:moveTo>
                      <a:pt x="303159" y="0"/>
                    </a:moveTo>
                    <a:lnTo>
                      <a:pt x="404258" y="87700"/>
                    </a:lnTo>
                    <a:lnTo>
                      <a:pt x="309855" y="176251"/>
                    </a:lnTo>
                    <a:lnTo>
                      <a:pt x="309855" y="23437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0" name="Freeform 439"/>
              <p:cNvSpPr/>
              <p:nvPr/>
            </p:nvSpPr>
            <p:spPr>
              <a:xfrm>
                <a:off x="2268976" y="4740462"/>
                <a:ext cx="1264053" cy="1467311"/>
              </a:xfrm>
              <a:custGeom>
                <a:avLst/>
                <a:gdLst/>
                <a:ahLst/>
                <a:cxnLst/>
                <a:rect l="l" t="t" r="r" b="b"/>
                <a:pathLst>
                  <a:path w="1264053" h="1467311">
                    <a:moveTo>
                      <a:pt x="778906" y="0"/>
                    </a:moveTo>
                    <a:cubicBezTo>
                      <a:pt x="868912" y="0"/>
                      <a:pt x="944825" y="14836"/>
                      <a:pt x="1006643" y="44509"/>
                    </a:cubicBezTo>
                    <a:cubicBezTo>
                      <a:pt x="1068461" y="74182"/>
                      <a:pt x="1118410" y="114487"/>
                      <a:pt x="1156489" y="165425"/>
                    </a:cubicBezTo>
                    <a:cubicBezTo>
                      <a:pt x="1194569" y="216363"/>
                      <a:pt x="1222017" y="275955"/>
                      <a:pt x="1238831" y="344202"/>
                    </a:cubicBezTo>
                    <a:cubicBezTo>
                      <a:pt x="1255645" y="412449"/>
                      <a:pt x="1264053" y="494544"/>
                      <a:pt x="1264053" y="590485"/>
                    </a:cubicBezTo>
                    <a:lnTo>
                      <a:pt x="1264053" y="1407965"/>
                    </a:lnTo>
                    <a:cubicBezTo>
                      <a:pt x="1264053" y="1417856"/>
                      <a:pt x="1261085" y="1426511"/>
                      <a:pt x="1255151" y="1433929"/>
                    </a:cubicBezTo>
                    <a:cubicBezTo>
                      <a:pt x="1249216" y="1441347"/>
                      <a:pt x="1239325" y="1447529"/>
                      <a:pt x="1225478" y="1452474"/>
                    </a:cubicBezTo>
                    <a:cubicBezTo>
                      <a:pt x="1211631" y="1457420"/>
                      <a:pt x="1192591" y="1461129"/>
                      <a:pt x="1168359" y="1463601"/>
                    </a:cubicBezTo>
                    <a:cubicBezTo>
                      <a:pt x="1144126" y="1466074"/>
                      <a:pt x="1114206" y="1467311"/>
                      <a:pt x="1078599" y="1467311"/>
                    </a:cubicBezTo>
                    <a:cubicBezTo>
                      <a:pt x="1042003" y="1467311"/>
                      <a:pt x="1011588" y="1466074"/>
                      <a:pt x="987356" y="1463601"/>
                    </a:cubicBezTo>
                    <a:cubicBezTo>
                      <a:pt x="963123" y="1461129"/>
                      <a:pt x="944083" y="1457420"/>
                      <a:pt x="930236" y="1452474"/>
                    </a:cubicBezTo>
                    <a:cubicBezTo>
                      <a:pt x="916389" y="1447529"/>
                      <a:pt x="906498" y="1441347"/>
                      <a:pt x="900563" y="1433929"/>
                    </a:cubicBezTo>
                    <a:cubicBezTo>
                      <a:pt x="894629" y="1426511"/>
                      <a:pt x="891661" y="1417856"/>
                      <a:pt x="891661" y="1407965"/>
                    </a:cubicBezTo>
                    <a:lnTo>
                      <a:pt x="891661" y="652797"/>
                    </a:lnTo>
                    <a:cubicBezTo>
                      <a:pt x="891661" y="588507"/>
                      <a:pt x="886963" y="538063"/>
                      <a:pt x="877567" y="501467"/>
                    </a:cubicBezTo>
                    <a:cubicBezTo>
                      <a:pt x="868171" y="464871"/>
                      <a:pt x="854571" y="433467"/>
                      <a:pt x="836767" y="407257"/>
                    </a:cubicBezTo>
                    <a:cubicBezTo>
                      <a:pt x="818964" y="381046"/>
                      <a:pt x="795967" y="360770"/>
                      <a:pt x="767778" y="346428"/>
                    </a:cubicBezTo>
                    <a:cubicBezTo>
                      <a:pt x="739589" y="332086"/>
                      <a:pt x="706702" y="324915"/>
                      <a:pt x="669117" y="324915"/>
                    </a:cubicBezTo>
                    <a:cubicBezTo>
                      <a:pt x="621641" y="324915"/>
                      <a:pt x="573670" y="342224"/>
                      <a:pt x="525205" y="376842"/>
                    </a:cubicBezTo>
                    <a:cubicBezTo>
                      <a:pt x="476740" y="411460"/>
                      <a:pt x="426296" y="461904"/>
                      <a:pt x="373874" y="528172"/>
                    </a:cubicBezTo>
                    <a:lnTo>
                      <a:pt x="373874" y="1407965"/>
                    </a:lnTo>
                    <a:cubicBezTo>
                      <a:pt x="373874" y="1417856"/>
                      <a:pt x="370907" y="1426511"/>
                      <a:pt x="364973" y="1433929"/>
                    </a:cubicBezTo>
                    <a:cubicBezTo>
                      <a:pt x="359038" y="1441347"/>
                      <a:pt x="348900" y="1447529"/>
                      <a:pt x="334558" y="1452474"/>
                    </a:cubicBezTo>
                    <a:cubicBezTo>
                      <a:pt x="320216" y="1457420"/>
                      <a:pt x="301177" y="1461129"/>
                      <a:pt x="277438" y="1463601"/>
                    </a:cubicBezTo>
                    <a:cubicBezTo>
                      <a:pt x="253700" y="1466074"/>
                      <a:pt x="223533" y="1467311"/>
                      <a:pt x="186937" y="1467311"/>
                    </a:cubicBezTo>
                    <a:cubicBezTo>
                      <a:pt x="150341" y="1467311"/>
                      <a:pt x="120174" y="1466074"/>
                      <a:pt x="96436" y="1463601"/>
                    </a:cubicBezTo>
                    <a:cubicBezTo>
                      <a:pt x="72697" y="1461129"/>
                      <a:pt x="53658" y="1457420"/>
                      <a:pt x="39316" y="1452474"/>
                    </a:cubicBezTo>
                    <a:cubicBezTo>
                      <a:pt x="24974" y="1447529"/>
                      <a:pt x="14836" y="1441347"/>
                      <a:pt x="8901" y="1433929"/>
                    </a:cubicBezTo>
                    <a:cubicBezTo>
                      <a:pt x="2967" y="1426511"/>
                      <a:pt x="0" y="1417856"/>
                      <a:pt x="0" y="1407965"/>
                    </a:cubicBezTo>
                    <a:lnTo>
                      <a:pt x="0" y="84567"/>
                    </a:lnTo>
                    <a:cubicBezTo>
                      <a:pt x="0" y="74676"/>
                      <a:pt x="2472" y="66022"/>
                      <a:pt x="7418" y="58603"/>
                    </a:cubicBezTo>
                    <a:cubicBezTo>
                      <a:pt x="12363" y="51185"/>
                      <a:pt x="21265" y="45003"/>
                      <a:pt x="34123" y="40058"/>
                    </a:cubicBezTo>
                    <a:cubicBezTo>
                      <a:pt x="46981" y="35113"/>
                      <a:pt x="63548" y="31404"/>
                      <a:pt x="83825" y="28931"/>
                    </a:cubicBezTo>
                    <a:cubicBezTo>
                      <a:pt x="104101" y="26458"/>
                      <a:pt x="129570" y="25222"/>
                      <a:pt x="160232" y="25222"/>
                    </a:cubicBezTo>
                    <a:cubicBezTo>
                      <a:pt x="191882" y="25222"/>
                      <a:pt x="218093" y="26458"/>
                      <a:pt x="238864" y="28931"/>
                    </a:cubicBezTo>
                    <a:cubicBezTo>
                      <a:pt x="259635" y="31404"/>
                      <a:pt x="275708" y="35113"/>
                      <a:pt x="287082" y="40058"/>
                    </a:cubicBezTo>
                    <a:cubicBezTo>
                      <a:pt x="298457" y="45003"/>
                      <a:pt x="306617" y="51185"/>
                      <a:pt x="311562" y="58603"/>
                    </a:cubicBezTo>
                    <a:cubicBezTo>
                      <a:pt x="316507" y="66022"/>
                      <a:pt x="318980" y="74676"/>
                      <a:pt x="318980" y="84567"/>
                    </a:cubicBezTo>
                    <a:lnTo>
                      <a:pt x="318980" y="237381"/>
                    </a:lnTo>
                    <a:cubicBezTo>
                      <a:pt x="392173" y="158254"/>
                      <a:pt x="466601" y="98909"/>
                      <a:pt x="542266" y="59345"/>
                    </a:cubicBezTo>
                    <a:cubicBezTo>
                      <a:pt x="617932" y="19782"/>
                      <a:pt x="696811" y="0"/>
                      <a:pt x="778906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41" name="Group 77"/>
            <p:cNvGrpSpPr>
              <a:grpSpLocks noChangeAspect="1"/>
            </p:cNvGrpSpPr>
            <p:nvPr/>
          </p:nvGrpSpPr>
          <p:grpSpPr>
            <a:xfrm>
              <a:off x="5964261" y="2950939"/>
              <a:ext cx="545032" cy="545032"/>
              <a:chOff x="15446961" y="9398192"/>
              <a:chExt cx="1289304" cy="1289304"/>
            </a:xfrm>
          </p:grpSpPr>
          <p:sp>
            <p:nvSpPr>
              <p:cNvPr id="442" name="Rectangle 441"/>
              <p:cNvSpPr/>
              <p:nvPr/>
            </p:nvSpPr>
            <p:spPr>
              <a:xfrm>
                <a:off x="15446961" y="9398192"/>
                <a:ext cx="1289304" cy="1289304"/>
              </a:xfrm>
              <a:prstGeom prst="rect">
                <a:avLst/>
              </a:prstGeom>
              <a:solidFill>
                <a:srgbClr val="2980B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 smtClea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43" name="Freeform 442"/>
              <p:cNvSpPr/>
              <p:nvPr/>
            </p:nvSpPr>
            <p:spPr>
              <a:xfrm>
                <a:off x="15907753" y="9940107"/>
                <a:ext cx="828512" cy="747388"/>
              </a:xfrm>
              <a:custGeom>
                <a:avLst/>
                <a:gdLst>
                  <a:gd name="connsiteX0" fmla="*/ 425748 w 1944255"/>
                  <a:gd name="connsiteY0" fmla="*/ 95194 h 1753884"/>
                  <a:gd name="connsiteX1" fmla="*/ 580787 w 1944255"/>
                  <a:gd name="connsiteY1" fmla="*/ 129318 h 1753884"/>
                  <a:gd name="connsiteX2" fmla="*/ 679448 w 1944255"/>
                  <a:gd name="connsiteY2" fmla="*/ 224270 h 1753884"/>
                  <a:gd name="connsiteX3" fmla="*/ 732117 w 1944255"/>
                  <a:gd name="connsiteY3" fmla="*/ 367441 h 1753884"/>
                  <a:gd name="connsiteX4" fmla="*/ 747695 w 1944255"/>
                  <a:gd name="connsiteY4" fmla="*/ 547702 h 1753884"/>
                  <a:gd name="connsiteX5" fmla="*/ 728408 w 1944255"/>
                  <a:gd name="connsiteY5" fmla="*/ 735381 h 1753884"/>
                  <a:gd name="connsiteX6" fmla="*/ 669063 w 1944255"/>
                  <a:gd name="connsiteY6" fmla="*/ 875584 h 1753884"/>
                  <a:gd name="connsiteX7" fmla="*/ 566693 w 1944255"/>
                  <a:gd name="connsiteY7" fmla="*/ 963860 h 1753884"/>
                  <a:gd name="connsiteX8" fmla="*/ 419813 w 1944255"/>
                  <a:gd name="connsiteY8" fmla="*/ 994275 h 1753884"/>
                  <a:gd name="connsiteX9" fmla="*/ 265516 w 1944255"/>
                  <a:gd name="connsiteY9" fmla="*/ 960893 h 1753884"/>
                  <a:gd name="connsiteX10" fmla="*/ 166854 w 1944255"/>
                  <a:gd name="connsiteY10" fmla="*/ 866682 h 1753884"/>
                  <a:gd name="connsiteX11" fmla="*/ 114185 w 1944255"/>
                  <a:gd name="connsiteY11" fmla="*/ 723512 h 1753884"/>
                  <a:gd name="connsiteX12" fmla="*/ 97865 w 1944255"/>
                  <a:gd name="connsiteY12" fmla="*/ 543251 h 1753884"/>
                  <a:gd name="connsiteX13" fmla="*/ 117894 w 1944255"/>
                  <a:gd name="connsiteY13" fmla="*/ 355572 h 1753884"/>
                  <a:gd name="connsiteX14" fmla="*/ 177981 w 1944255"/>
                  <a:gd name="connsiteY14" fmla="*/ 214627 h 1753884"/>
                  <a:gd name="connsiteX15" fmla="*/ 280352 w 1944255"/>
                  <a:gd name="connsiteY15" fmla="*/ 125609 h 1753884"/>
                  <a:gd name="connsiteX16" fmla="*/ 425748 w 1944255"/>
                  <a:gd name="connsiteY16" fmla="*/ 95194 h 1753884"/>
                  <a:gd name="connsiteX17" fmla="*/ 970802 w 1944255"/>
                  <a:gd name="connsiteY17" fmla="*/ 0 h 1753884"/>
                  <a:gd name="connsiteX18" fmla="*/ 1944255 w 1944255"/>
                  <a:gd name="connsiteY18" fmla="*/ 844438 h 1753884"/>
                  <a:gd name="connsiteX19" fmla="*/ 1944255 w 1944255"/>
                  <a:gd name="connsiteY19" fmla="*/ 1753884 h 1753884"/>
                  <a:gd name="connsiteX20" fmla="*/ 645955 w 1944255"/>
                  <a:gd name="connsiteY20" fmla="*/ 1753884 h 1753884"/>
                  <a:gd name="connsiteX21" fmla="*/ 0 w 1944255"/>
                  <a:gd name="connsiteY21" fmla="*/ 1193540 h 1753884"/>
                  <a:gd name="connsiteX22" fmla="*/ 99349 w 1944255"/>
                  <a:gd name="connsiteY22" fmla="*/ 1243523 h 1753884"/>
                  <a:gd name="connsiteX23" fmla="*/ 406460 w 1944255"/>
                  <a:gd name="connsiteY23" fmla="*/ 1292483 h 1753884"/>
                  <a:gd name="connsiteX24" fmla="*/ 725441 w 1944255"/>
                  <a:gd name="connsiteY24" fmla="*/ 1237589 h 1753884"/>
                  <a:gd name="connsiteX25" fmla="*/ 952436 w 1944255"/>
                  <a:gd name="connsiteY25" fmla="*/ 1081808 h 1753884"/>
                  <a:gd name="connsiteX26" fmla="*/ 1087447 w 1944255"/>
                  <a:gd name="connsiteY26" fmla="*/ 841460 h 1753884"/>
                  <a:gd name="connsiteX27" fmla="*/ 1131956 w 1944255"/>
                  <a:gd name="connsiteY27" fmla="*/ 532864 h 1753884"/>
                  <a:gd name="connsiteX28" fmla="*/ 1090414 w 1944255"/>
                  <a:gd name="connsiteY28" fmla="*/ 219818 h 1753884"/>
                  <a:gd name="connsiteX29" fmla="*/ 1037931 w 1944255"/>
                  <a:gd name="connsiteY29" fmla="*/ 94081 h 175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944255" h="1753884">
                    <a:moveTo>
                      <a:pt x="425748" y="95194"/>
                    </a:moveTo>
                    <a:cubicBezTo>
                      <a:pt x="488060" y="95194"/>
                      <a:pt x="539740" y="106569"/>
                      <a:pt x="580787" y="129318"/>
                    </a:cubicBezTo>
                    <a:cubicBezTo>
                      <a:pt x="621834" y="152067"/>
                      <a:pt x="654721" y="183718"/>
                      <a:pt x="679448" y="224270"/>
                    </a:cubicBezTo>
                    <a:cubicBezTo>
                      <a:pt x="704176" y="264823"/>
                      <a:pt x="721732" y="312546"/>
                      <a:pt x="732117" y="367441"/>
                    </a:cubicBezTo>
                    <a:cubicBezTo>
                      <a:pt x="742503" y="422335"/>
                      <a:pt x="747695" y="482422"/>
                      <a:pt x="747695" y="547702"/>
                    </a:cubicBezTo>
                    <a:cubicBezTo>
                      <a:pt x="747695" y="617927"/>
                      <a:pt x="741266" y="680487"/>
                      <a:pt x="728408" y="735381"/>
                    </a:cubicBezTo>
                    <a:cubicBezTo>
                      <a:pt x="715550" y="790275"/>
                      <a:pt x="695768" y="837010"/>
                      <a:pt x="669063" y="875584"/>
                    </a:cubicBezTo>
                    <a:cubicBezTo>
                      <a:pt x="642358" y="914158"/>
                      <a:pt x="608234" y="943584"/>
                      <a:pt x="566693" y="963860"/>
                    </a:cubicBezTo>
                    <a:cubicBezTo>
                      <a:pt x="525151" y="984136"/>
                      <a:pt x="476191" y="994275"/>
                      <a:pt x="419813" y="994275"/>
                    </a:cubicBezTo>
                    <a:cubicBezTo>
                      <a:pt x="358490" y="994275"/>
                      <a:pt x="307057" y="983147"/>
                      <a:pt x="265516" y="960893"/>
                    </a:cubicBezTo>
                    <a:cubicBezTo>
                      <a:pt x="223974" y="938638"/>
                      <a:pt x="191087" y="907235"/>
                      <a:pt x="166854" y="866682"/>
                    </a:cubicBezTo>
                    <a:cubicBezTo>
                      <a:pt x="142622" y="826130"/>
                      <a:pt x="125065" y="778406"/>
                      <a:pt x="114185" y="723512"/>
                    </a:cubicBezTo>
                    <a:cubicBezTo>
                      <a:pt x="103305" y="668618"/>
                      <a:pt x="97865" y="608530"/>
                      <a:pt x="97865" y="543251"/>
                    </a:cubicBezTo>
                    <a:cubicBezTo>
                      <a:pt x="97865" y="473026"/>
                      <a:pt x="104542" y="410466"/>
                      <a:pt x="117894" y="355572"/>
                    </a:cubicBezTo>
                    <a:cubicBezTo>
                      <a:pt x="131247" y="300677"/>
                      <a:pt x="151276" y="253696"/>
                      <a:pt x="177981" y="214627"/>
                    </a:cubicBezTo>
                    <a:cubicBezTo>
                      <a:pt x="204687" y="175558"/>
                      <a:pt x="238810" y="145885"/>
                      <a:pt x="280352" y="125609"/>
                    </a:cubicBezTo>
                    <a:cubicBezTo>
                      <a:pt x="321894" y="105333"/>
                      <a:pt x="370359" y="95194"/>
                      <a:pt x="425748" y="95194"/>
                    </a:cubicBezTo>
                    <a:close/>
                    <a:moveTo>
                      <a:pt x="970802" y="0"/>
                    </a:moveTo>
                    <a:lnTo>
                      <a:pt x="1944255" y="844438"/>
                    </a:lnTo>
                    <a:lnTo>
                      <a:pt x="1944255" y="1753884"/>
                    </a:lnTo>
                    <a:lnTo>
                      <a:pt x="645955" y="1753884"/>
                    </a:lnTo>
                    <a:lnTo>
                      <a:pt x="0" y="1193540"/>
                    </a:lnTo>
                    <a:lnTo>
                      <a:pt x="99349" y="1243523"/>
                    </a:lnTo>
                    <a:cubicBezTo>
                      <a:pt x="186389" y="1276163"/>
                      <a:pt x="288759" y="1292483"/>
                      <a:pt x="406460" y="1292483"/>
                    </a:cubicBezTo>
                    <a:cubicBezTo>
                      <a:pt x="528118" y="1292483"/>
                      <a:pt x="634445" y="1274185"/>
                      <a:pt x="725441" y="1237589"/>
                    </a:cubicBezTo>
                    <a:cubicBezTo>
                      <a:pt x="816437" y="1200993"/>
                      <a:pt x="892102" y="1149066"/>
                      <a:pt x="952436" y="1081808"/>
                    </a:cubicBezTo>
                    <a:cubicBezTo>
                      <a:pt x="1012771" y="1014550"/>
                      <a:pt x="1057774" y="934434"/>
                      <a:pt x="1087447" y="841460"/>
                    </a:cubicBezTo>
                    <a:cubicBezTo>
                      <a:pt x="1117119" y="748485"/>
                      <a:pt x="1131956" y="645620"/>
                      <a:pt x="1131956" y="532864"/>
                    </a:cubicBezTo>
                    <a:cubicBezTo>
                      <a:pt x="1131956" y="415163"/>
                      <a:pt x="1118109" y="310814"/>
                      <a:pt x="1090414" y="219818"/>
                    </a:cubicBezTo>
                    <a:cubicBezTo>
                      <a:pt x="1076567" y="174321"/>
                      <a:pt x="1059073" y="132408"/>
                      <a:pt x="1037931" y="940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" name="TextBox 443"/>
              <p:cNvSpPr txBox="1"/>
              <p:nvPr/>
            </p:nvSpPr>
            <p:spPr>
              <a:xfrm>
                <a:off x="15785711" y="9854860"/>
                <a:ext cx="604406" cy="636018"/>
              </a:xfrm>
              <a:custGeom>
                <a:avLst/>
                <a:gdLst/>
                <a:ahLst/>
                <a:cxnLst/>
                <a:rect l="l" t="t" r="r" b="b"/>
                <a:pathLst>
                  <a:path w="1418351" h="1492532">
                    <a:moveTo>
                      <a:pt x="725495" y="0"/>
                    </a:moveTo>
                    <a:cubicBezTo>
                      <a:pt x="844186" y="0"/>
                      <a:pt x="947051" y="16073"/>
                      <a:pt x="1034090" y="48218"/>
                    </a:cubicBezTo>
                    <a:cubicBezTo>
                      <a:pt x="1121130" y="80363"/>
                      <a:pt x="1193086" y="127592"/>
                      <a:pt x="1249959" y="189905"/>
                    </a:cubicBezTo>
                    <a:cubicBezTo>
                      <a:pt x="1306831" y="252217"/>
                      <a:pt x="1349115" y="328872"/>
                      <a:pt x="1376809" y="419867"/>
                    </a:cubicBezTo>
                    <a:cubicBezTo>
                      <a:pt x="1404504" y="510863"/>
                      <a:pt x="1418351" y="615212"/>
                      <a:pt x="1418351" y="732913"/>
                    </a:cubicBezTo>
                    <a:cubicBezTo>
                      <a:pt x="1418351" y="845669"/>
                      <a:pt x="1403514" y="948534"/>
                      <a:pt x="1373842" y="1041509"/>
                    </a:cubicBezTo>
                    <a:cubicBezTo>
                      <a:pt x="1344169" y="1134483"/>
                      <a:pt x="1299166" y="1214599"/>
                      <a:pt x="1238831" y="1281857"/>
                    </a:cubicBezTo>
                    <a:cubicBezTo>
                      <a:pt x="1178497" y="1349115"/>
                      <a:pt x="1102832" y="1401042"/>
                      <a:pt x="1011836" y="1437638"/>
                    </a:cubicBezTo>
                    <a:cubicBezTo>
                      <a:pt x="920840" y="1474234"/>
                      <a:pt x="814513" y="1492532"/>
                      <a:pt x="692855" y="1492532"/>
                    </a:cubicBezTo>
                    <a:cubicBezTo>
                      <a:pt x="575154" y="1492532"/>
                      <a:pt x="472784" y="1476212"/>
                      <a:pt x="385744" y="1443572"/>
                    </a:cubicBezTo>
                    <a:cubicBezTo>
                      <a:pt x="298704" y="1410933"/>
                      <a:pt x="226501" y="1363456"/>
                      <a:pt x="169134" y="1301144"/>
                    </a:cubicBezTo>
                    <a:cubicBezTo>
                      <a:pt x="111767" y="1238831"/>
                      <a:pt x="69236" y="1162177"/>
                      <a:pt x="41542" y="1071181"/>
                    </a:cubicBezTo>
                    <a:cubicBezTo>
                      <a:pt x="13847" y="980185"/>
                      <a:pt x="0" y="876331"/>
                      <a:pt x="0" y="759619"/>
                    </a:cubicBezTo>
                    <a:cubicBezTo>
                      <a:pt x="0" y="646863"/>
                      <a:pt x="15084" y="543751"/>
                      <a:pt x="45251" y="450282"/>
                    </a:cubicBezTo>
                    <a:cubicBezTo>
                      <a:pt x="75418" y="356813"/>
                      <a:pt x="120669" y="276697"/>
                      <a:pt x="181003" y="209934"/>
                    </a:cubicBezTo>
                    <a:cubicBezTo>
                      <a:pt x="241337" y="143170"/>
                      <a:pt x="316755" y="91491"/>
                      <a:pt x="407257" y="54894"/>
                    </a:cubicBezTo>
                    <a:cubicBezTo>
                      <a:pt x="497758" y="18298"/>
                      <a:pt x="603838" y="0"/>
                      <a:pt x="725495" y="0"/>
                    </a:cubicBezTo>
                    <a:close/>
                    <a:moveTo>
                      <a:pt x="712143" y="295242"/>
                    </a:moveTo>
                    <a:cubicBezTo>
                      <a:pt x="656754" y="295242"/>
                      <a:pt x="608289" y="305381"/>
                      <a:pt x="566747" y="325657"/>
                    </a:cubicBezTo>
                    <a:cubicBezTo>
                      <a:pt x="525205" y="345933"/>
                      <a:pt x="491082" y="375606"/>
                      <a:pt x="464376" y="414675"/>
                    </a:cubicBezTo>
                    <a:cubicBezTo>
                      <a:pt x="437671" y="453744"/>
                      <a:pt x="417642" y="500725"/>
                      <a:pt x="404289" y="555620"/>
                    </a:cubicBezTo>
                    <a:cubicBezTo>
                      <a:pt x="390937" y="610514"/>
                      <a:pt x="384260" y="673074"/>
                      <a:pt x="384260" y="743299"/>
                    </a:cubicBezTo>
                    <a:cubicBezTo>
                      <a:pt x="384260" y="808578"/>
                      <a:pt x="389700" y="868666"/>
                      <a:pt x="400580" y="923560"/>
                    </a:cubicBezTo>
                    <a:cubicBezTo>
                      <a:pt x="411460" y="978454"/>
                      <a:pt x="429017" y="1026178"/>
                      <a:pt x="453249" y="1066730"/>
                    </a:cubicBezTo>
                    <a:cubicBezTo>
                      <a:pt x="477482" y="1107283"/>
                      <a:pt x="510369" y="1138686"/>
                      <a:pt x="551911" y="1160941"/>
                    </a:cubicBezTo>
                    <a:cubicBezTo>
                      <a:pt x="593452" y="1183195"/>
                      <a:pt x="644885" y="1194323"/>
                      <a:pt x="706208" y="1194323"/>
                    </a:cubicBezTo>
                    <a:cubicBezTo>
                      <a:pt x="762586" y="1194323"/>
                      <a:pt x="811546" y="1184184"/>
                      <a:pt x="853088" y="1163908"/>
                    </a:cubicBezTo>
                    <a:cubicBezTo>
                      <a:pt x="894629" y="1143632"/>
                      <a:pt x="928753" y="1114206"/>
                      <a:pt x="955458" y="1075632"/>
                    </a:cubicBezTo>
                    <a:cubicBezTo>
                      <a:pt x="982163" y="1037058"/>
                      <a:pt x="1001945" y="990323"/>
                      <a:pt x="1014803" y="935429"/>
                    </a:cubicBezTo>
                    <a:cubicBezTo>
                      <a:pt x="1027661" y="880535"/>
                      <a:pt x="1034090" y="817975"/>
                      <a:pt x="1034090" y="747750"/>
                    </a:cubicBezTo>
                    <a:cubicBezTo>
                      <a:pt x="1034090" y="682470"/>
                      <a:pt x="1028898" y="622383"/>
                      <a:pt x="1018512" y="567489"/>
                    </a:cubicBezTo>
                    <a:cubicBezTo>
                      <a:pt x="1008127" y="512594"/>
                      <a:pt x="990571" y="464871"/>
                      <a:pt x="965843" y="424318"/>
                    </a:cubicBezTo>
                    <a:cubicBezTo>
                      <a:pt x="941116" y="383766"/>
                      <a:pt x="908229" y="352115"/>
                      <a:pt x="867182" y="329366"/>
                    </a:cubicBezTo>
                    <a:cubicBezTo>
                      <a:pt x="826135" y="306617"/>
                      <a:pt x="774455" y="295242"/>
                      <a:pt x="712143" y="29524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45" name="Group 75"/>
            <p:cNvGrpSpPr>
              <a:grpSpLocks noChangeAspect="1"/>
            </p:cNvGrpSpPr>
            <p:nvPr/>
          </p:nvGrpSpPr>
          <p:grpSpPr>
            <a:xfrm>
              <a:off x="6507671" y="2950939"/>
              <a:ext cx="545032" cy="545032"/>
              <a:chOff x="16727569" y="9398192"/>
              <a:chExt cx="1289304" cy="1289304"/>
            </a:xfrm>
          </p:grpSpPr>
          <p:sp>
            <p:nvSpPr>
              <p:cNvPr id="446" name="Rectangle 445"/>
              <p:cNvSpPr/>
              <p:nvPr/>
            </p:nvSpPr>
            <p:spPr>
              <a:xfrm>
                <a:off x="16727569" y="9398192"/>
                <a:ext cx="1289304" cy="1289304"/>
              </a:xfrm>
              <a:prstGeom prst="rect">
                <a:avLst/>
              </a:prstGeom>
              <a:solidFill>
                <a:srgbClr val="16A08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kern="0" smtClea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47" name="TextBox 446"/>
              <p:cNvSpPr txBox="1"/>
              <p:nvPr/>
            </p:nvSpPr>
            <p:spPr>
              <a:xfrm>
                <a:off x="17180445" y="9882127"/>
                <a:ext cx="836428" cy="805369"/>
              </a:xfrm>
              <a:custGeom>
                <a:avLst/>
                <a:gdLst>
                  <a:gd name="connsiteX0" fmla="*/ 1074354 w 1962831"/>
                  <a:gd name="connsiteY0" fmla="*/ 8312 h 1889946"/>
                  <a:gd name="connsiteX1" fmla="*/ 1962831 w 1962831"/>
                  <a:gd name="connsiteY1" fmla="*/ 779036 h 1889946"/>
                  <a:gd name="connsiteX2" fmla="*/ 1962831 w 1962831"/>
                  <a:gd name="connsiteY2" fmla="*/ 1889946 h 1889946"/>
                  <a:gd name="connsiteX3" fmla="*/ 635294 w 1962831"/>
                  <a:gd name="connsiteY3" fmla="*/ 1889946 h 1889946"/>
                  <a:gd name="connsiteX4" fmla="*/ 0 w 1962831"/>
                  <a:gd name="connsiteY4" fmla="*/ 1338850 h 1889946"/>
                  <a:gd name="connsiteX5" fmla="*/ 71917 w 1962831"/>
                  <a:gd name="connsiteY5" fmla="*/ 1384036 h 1889946"/>
                  <a:gd name="connsiteX6" fmla="*/ 301138 w 1962831"/>
                  <a:gd name="connsiteY6" fmla="*/ 1428545 h 1889946"/>
                  <a:gd name="connsiteX7" fmla="*/ 536293 w 1962831"/>
                  <a:gd name="connsiteY7" fmla="*/ 1369200 h 1889946"/>
                  <a:gd name="connsiteX8" fmla="*/ 759579 w 1962831"/>
                  <a:gd name="connsiteY8" fmla="*/ 1191164 h 1889946"/>
                  <a:gd name="connsiteX9" fmla="*/ 759579 w 1962831"/>
                  <a:gd name="connsiteY9" fmla="*/ 1343978 h 1889946"/>
                  <a:gd name="connsiteX10" fmla="*/ 766998 w 1962831"/>
                  <a:gd name="connsiteY10" fmla="*/ 1369942 h 1889946"/>
                  <a:gd name="connsiteX11" fmla="*/ 792219 w 1962831"/>
                  <a:gd name="connsiteY11" fmla="*/ 1388487 h 1889946"/>
                  <a:gd name="connsiteX12" fmla="*/ 840437 w 1962831"/>
                  <a:gd name="connsiteY12" fmla="*/ 1399614 h 1889946"/>
                  <a:gd name="connsiteX13" fmla="*/ 919811 w 1962831"/>
                  <a:gd name="connsiteY13" fmla="*/ 1403324 h 1889946"/>
                  <a:gd name="connsiteX14" fmla="*/ 996218 w 1962831"/>
                  <a:gd name="connsiteY14" fmla="*/ 1399614 h 1889946"/>
                  <a:gd name="connsiteX15" fmla="*/ 1045178 w 1962831"/>
                  <a:gd name="connsiteY15" fmla="*/ 1388487 h 1889946"/>
                  <a:gd name="connsiteX16" fmla="*/ 1071142 w 1962831"/>
                  <a:gd name="connsiteY16" fmla="*/ 1369942 h 1889946"/>
                  <a:gd name="connsiteX17" fmla="*/ 1078560 w 1962831"/>
                  <a:gd name="connsiteY17" fmla="*/ 1343978 h 1889946"/>
                  <a:gd name="connsiteX18" fmla="*/ 1078560 w 1962831"/>
                  <a:gd name="connsiteY18" fmla="*/ 20580 h 1889946"/>
                  <a:gd name="connsiteX19" fmla="*/ 181326 w 1962831"/>
                  <a:gd name="connsiteY19" fmla="*/ 0 h 1889946"/>
                  <a:gd name="connsiteX20" fmla="*/ 707652 w 1962831"/>
                  <a:gd name="connsiteY20" fmla="*/ 456570 h 1889946"/>
                  <a:gd name="connsiteX21" fmla="*/ 707652 w 1962831"/>
                  <a:gd name="connsiteY21" fmla="*/ 900373 h 1889946"/>
                  <a:gd name="connsiteX22" fmla="*/ 554097 w 1962831"/>
                  <a:gd name="connsiteY22" fmla="*/ 1051703 h 1889946"/>
                  <a:gd name="connsiteX23" fmla="*/ 410926 w 1962831"/>
                  <a:gd name="connsiteY23" fmla="*/ 1103630 h 1889946"/>
                  <a:gd name="connsiteX24" fmla="*/ 312265 w 1962831"/>
                  <a:gd name="connsiteY24" fmla="*/ 1082118 h 1889946"/>
                  <a:gd name="connsiteX25" fmla="*/ 242534 w 1962831"/>
                  <a:gd name="connsiteY25" fmla="*/ 1021289 h 1889946"/>
                  <a:gd name="connsiteX26" fmla="*/ 201734 w 1962831"/>
                  <a:gd name="connsiteY26" fmla="*/ 927078 h 1889946"/>
                  <a:gd name="connsiteX27" fmla="*/ 188382 w 1962831"/>
                  <a:gd name="connsiteY27" fmla="*/ 768330 h 1889946"/>
                  <a:gd name="connsiteX28" fmla="*/ 188382 w 1962831"/>
                  <a:gd name="connsiteY28" fmla="*/ 20580 h 188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62831" h="1889946">
                    <a:moveTo>
                      <a:pt x="1074354" y="8312"/>
                    </a:moveTo>
                    <a:lnTo>
                      <a:pt x="1962831" y="779036"/>
                    </a:lnTo>
                    <a:lnTo>
                      <a:pt x="1962831" y="1889946"/>
                    </a:lnTo>
                    <a:lnTo>
                      <a:pt x="635294" y="1889946"/>
                    </a:lnTo>
                    <a:lnTo>
                      <a:pt x="0" y="1338850"/>
                    </a:lnTo>
                    <a:lnTo>
                      <a:pt x="71917" y="1384036"/>
                    </a:lnTo>
                    <a:cubicBezTo>
                      <a:pt x="133735" y="1413709"/>
                      <a:pt x="210142" y="1428545"/>
                      <a:pt x="301138" y="1428545"/>
                    </a:cubicBezTo>
                    <a:cubicBezTo>
                      <a:pt x="382243" y="1428545"/>
                      <a:pt x="460628" y="1408763"/>
                      <a:pt x="536293" y="1369200"/>
                    </a:cubicBezTo>
                    <a:cubicBezTo>
                      <a:pt x="611958" y="1329636"/>
                      <a:pt x="686387" y="1270291"/>
                      <a:pt x="759579" y="1191164"/>
                    </a:cubicBezTo>
                    <a:lnTo>
                      <a:pt x="759579" y="1343978"/>
                    </a:lnTo>
                    <a:cubicBezTo>
                      <a:pt x="759579" y="1353869"/>
                      <a:pt x="762052" y="1362524"/>
                      <a:pt x="766998" y="1369942"/>
                    </a:cubicBezTo>
                    <a:cubicBezTo>
                      <a:pt x="771943" y="1377360"/>
                      <a:pt x="780350" y="1383542"/>
                      <a:pt x="792219" y="1388487"/>
                    </a:cubicBezTo>
                    <a:cubicBezTo>
                      <a:pt x="804088" y="1393433"/>
                      <a:pt x="820161" y="1397142"/>
                      <a:pt x="840437" y="1399614"/>
                    </a:cubicBezTo>
                    <a:cubicBezTo>
                      <a:pt x="860714" y="1402087"/>
                      <a:pt x="887172" y="1403324"/>
                      <a:pt x="919811" y="1403324"/>
                    </a:cubicBezTo>
                    <a:cubicBezTo>
                      <a:pt x="950473" y="1403324"/>
                      <a:pt x="975942" y="1402087"/>
                      <a:pt x="996218" y="1399614"/>
                    </a:cubicBezTo>
                    <a:cubicBezTo>
                      <a:pt x="1016495" y="1397142"/>
                      <a:pt x="1032815" y="1393433"/>
                      <a:pt x="1045178" y="1388487"/>
                    </a:cubicBezTo>
                    <a:cubicBezTo>
                      <a:pt x="1057542" y="1383542"/>
                      <a:pt x="1066196" y="1377360"/>
                      <a:pt x="1071142" y="1369942"/>
                    </a:cubicBezTo>
                    <a:cubicBezTo>
                      <a:pt x="1076087" y="1362524"/>
                      <a:pt x="1078560" y="1353869"/>
                      <a:pt x="1078560" y="1343978"/>
                    </a:cubicBezTo>
                    <a:lnTo>
                      <a:pt x="1078560" y="20580"/>
                    </a:lnTo>
                    <a:close/>
                    <a:moveTo>
                      <a:pt x="181326" y="0"/>
                    </a:moveTo>
                    <a:lnTo>
                      <a:pt x="707652" y="456570"/>
                    </a:lnTo>
                    <a:lnTo>
                      <a:pt x="707652" y="900373"/>
                    </a:lnTo>
                    <a:cubicBezTo>
                      <a:pt x="653252" y="966641"/>
                      <a:pt x="602067" y="1017085"/>
                      <a:pt x="554097" y="1051703"/>
                    </a:cubicBezTo>
                    <a:cubicBezTo>
                      <a:pt x="506126" y="1086321"/>
                      <a:pt x="458402" y="1103630"/>
                      <a:pt x="410926" y="1103630"/>
                    </a:cubicBezTo>
                    <a:cubicBezTo>
                      <a:pt x="373341" y="1103630"/>
                      <a:pt x="340454" y="1096459"/>
                      <a:pt x="312265" y="1082118"/>
                    </a:cubicBezTo>
                    <a:cubicBezTo>
                      <a:pt x="284076" y="1067776"/>
                      <a:pt x="260832" y="1047499"/>
                      <a:pt x="242534" y="1021289"/>
                    </a:cubicBezTo>
                    <a:cubicBezTo>
                      <a:pt x="224236" y="995078"/>
                      <a:pt x="210636" y="963674"/>
                      <a:pt x="201734" y="927078"/>
                    </a:cubicBezTo>
                    <a:cubicBezTo>
                      <a:pt x="192833" y="890482"/>
                      <a:pt x="188382" y="837566"/>
                      <a:pt x="188382" y="768330"/>
                    </a:cubicBezTo>
                    <a:lnTo>
                      <a:pt x="188382" y="2058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" name="Freeform 447"/>
              <p:cNvSpPr/>
              <p:nvPr/>
            </p:nvSpPr>
            <p:spPr>
              <a:xfrm>
                <a:off x="17102033" y="9865608"/>
                <a:ext cx="538023" cy="625270"/>
              </a:xfrm>
              <a:custGeom>
                <a:avLst/>
                <a:gdLst/>
                <a:ahLst/>
                <a:cxnLst/>
                <a:rect l="l" t="t" r="r" b="b"/>
                <a:pathLst>
                  <a:path w="1262570" h="1467310">
                    <a:moveTo>
                      <a:pt x="185454" y="0"/>
                    </a:moveTo>
                    <a:cubicBezTo>
                      <a:pt x="222050" y="0"/>
                      <a:pt x="252218" y="1236"/>
                      <a:pt x="275956" y="3709"/>
                    </a:cubicBezTo>
                    <a:cubicBezTo>
                      <a:pt x="299694" y="6182"/>
                      <a:pt x="318734" y="9891"/>
                      <a:pt x="333076" y="14836"/>
                    </a:cubicBezTo>
                    <a:cubicBezTo>
                      <a:pt x="347417" y="19781"/>
                      <a:pt x="357555" y="25963"/>
                      <a:pt x="363490" y="33381"/>
                    </a:cubicBezTo>
                    <a:cubicBezTo>
                      <a:pt x="369424" y="40800"/>
                      <a:pt x="372392" y="49454"/>
                      <a:pt x="372392" y="59345"/>
                    </a:cubicBezTo>
                    <a:lnTo>
                      <a:pt x="372392" y="807095"/>
                    </a:lnTo>
                    <a:cubicBezTo>
                      <a:pt x="372392" y="876331"/>
                      <a:pt x="376843" y="929247"/>
                      <a:pt x="385744" y="965843"/>
                    </a:cubicBezTo>
                    <a:cubicBezTo>
                      <a:pt x="394646" y="1002439"/>
                      <a:pt x="408246" y="1033843"/>
                      <a:pt x="426544" y="1060054"/>
                    </a:cubicBezTo>
                    <a:cubicBezTo>
                      <a:pt x="444842" y="1086264"/>
                      <a:pt x="468086" y="1106541"/>
                      <a:pt x="496275" y="1120883"/>
                    </a:cubicBezTo>
                    <a:cubicBezTo>
                      <a:pt x="524464" y="1135224"/>
                      <a:pt x="557351" y="1142395"/>
                      <a:pt x="594936" y="1142395"/>
                    </a:cubicBezTo>
                    <a:cubicBezTo>
                      <a:pt x="642412" y="1142395"/>
                      <a:pt x="690136" y="1125086"/>
                      <a:pt x="738107" y="1090468"/>
                    </a:cubicBezTo>
                    <a:cubicBezTo>
                      <a:pt x="786077" y="1055850"/>
                      <a:pt x="837262" y="1005406"/>
                      <a:pt x="891662" y="939138"/>
                    </a:cubicBezTo>
                    <a:lnTo>
                      <a:pt x="891662" y="59345"/>
                    </a:lnTo>
                    <a:cubicBezTo>
                      <a:pt x="891662" y="49454"/>
                      <a:pt x="894382" y="40800"/>
                      <a:pt x="899822" y="33381"/>
                    </a:cubicBezTo>
                    <a:cubicBezTo>
                      <a:pt x="905262" y="25963"/>
                      <a:pt x="915153" y="19781"/>
                      <a:pt x="929495" y="14836"/>
                    </a:cubicBezTo>
                    <a:cubicBezTo>
                      <a:pt x="943837" y="9891"/>
                      <a:pt x="962877" y="6182"/>
                      <a:pt x="986615" y="3709"/>
                    </a:cubicBezTo>
                    <a:cubicBezTo>
                      <a:pt x="1010353" y="1236"/>
                      <a:pt x="1040520" y="0"/>
                      <a:pt x="1077116" y="0"/>
                    </a:cubicBezTo>
                    <a:cubicBezTo>
                      <a:pt x="1113712" y="0"/>
                      <a:pt x="1143879" y="1236"/>
                      <a:pt x="1167618" y="3709"/>
                    </a:cubicBezTo>
                    <a:cubicBezTo>
                      <a:pt x="1191356" y="6182"/>
                      <a:pt x="1210148" y="9891"/>
                      <a:pt x="1223995" y="14836"/>
                    </a:cubicBezTo>
                    <a:cubicBezTo>
                      <a:pt x="1237843" y="19781"/>
                      <a:pt x="1247734" y="25963"/>
                      <a:pt x="1253668" y="33381"/>
                    </a:cubicBezTo>
                    <a:cubicBezTo>
                      <a:pt x="1259603" y="40800"/>
                      <a:pt x="1262570" y="49454"/>
                      <a:pt x="1262570" y="59345"/>
                    </a:cubicBezTo>
                    <a:lnTo>
                      <a:pt x="1262570" y="1382743"/>
                    </a:lnTo>
                    <a:cubicBezTo>
                      <a:pt x="1262570" y="1392634"/>
                      <a:pt x="1260097" y="1401289"/>
                      <a:pt x="1255152" y="1408707"/>
                    </a:cubicBezTo>
                    <a:cubicBezTo>
                      <a:pt x="1250206" y="1416125"/>
                      <a:pt x="1241552" y="1422307"/>
                      <a:pt x="1229188" y="1427252"/>
                    </a:cubicBezTo>
                    <a:cubicBezTo>
                      <a:pt x="1216825" y="1432198"/>
                      <a:pt x="1200505" y="1435907"/>
                      <a:pt x="1180228" y="1438379"/>
                    </a:cubicBezTo>
                    <a:cubicBezTo>
                      <a:pt x="1159952" y="1440852"/>
                      <a:pt x="1134483" y="1442089"/>
                      <a:pt x="1103821" y="1442089"/>
                    </a:cubicBezTo>
                    <a:cubicBezTo>
                      <a:pt x="1071182" y="1442089"/>
                      <a:pt x="1044724" y="1440852"/>
                      <a:pt x="1024447" y="1438379"/>
                    </a:cubicBezTo>
                    <a:cubicBezTo>
                      <a:pt x="1004171" y="1435907"/>
                      <a:pt x="988098" y="1432198"/>
                      <a:pt x="976229" y="1427252"/>
                    </a:cubicBezTo>
                    <a:cubicBezTo>
                      <a:pt x="964360" y="1422307"/>
                      <a:pt x="955953" y="1416125"/>
                      <a:pt x="951008" y="1408707"/>
                    </a:cubicBezTo>
                    <a:cubicBezTo>
                      <a:pt x="946062" y="1401289"/>
                      <a:pt x="943589" y="1392634"/>
                      <a:pt x="943589" y="1382743"/>
                    </a:cubicBezTo>
                    <a:lnTo>
                      <a:pt x="943589" y="1229929"/>
                    </a:lnTo>
                    <a:cubicBezTo>
                      <a:pt x="870397" y="1309056"/>
                      <a:pt x="795968" y="1368401"/>
                      <a:pt x="720303" y="1407965"/>
                    </a:cubicBezTo>
                    <a:cubicBezTo>
                      <a:pt x="644638" y="1447528"/>
                      <a:pt x="566253" y="1467310"/>
                      <a:pt x="485148" y="1467310"/>
                    </a:cubicBezTo>
                    <a:cubicBezTo>
                      <a:pt x="394152" y="1467310"/>
                      <a:pt x="317745" y="1452474"/>
                      <a:pt x="255927" y="1422801"/>
                    </a:cubicBezTo>
                    <a:cubicBezTo>
                      <a:pt x="194109" y="1393129"/>
                      <a:pt x="144160" y="1352576"/>
                      <a:pt x="106080" y="1301144"/>
                    </a:cubicBezTo>
                    <a:cubicBezTo>
                      <a:pt x="68000" y="1249711"/>
                      <a:pt x="40800" y="1190118"/>
                      <a:pt x="24480" y="1122366"/>
                    </a:cubicBezTo>
                    <a:cubicBezTo>
                      <a:pt x="8160" y="1054614"/>
                      <a:pt x="0" y="970294"/>
                      <a:pt x="0" y="869407"/>
                    </a:cubicBezTo>
                    <a:lnTo>
                      <a:pt x="0" y="59345"/>
                    </a:lnTo>
                    <a:cubicBezTo>
                      <a:pt x="0" y="49454"/>
                      <a:pt x="2720" y="40800"/>
                      <a:pt x="8160" y="33381"/>
                    </a:cubicBezTo>
                    <a:cubicBezTo>
                      <a:pt x="13600" y="25963"/>
                      <a:pt x="23491" y="19781"/>
                      <a:pt x="37833" y="14836"/>
                    </a:cubicBezTo>
                    <a:cubicBezTo>
                      <a:pt x="52175" y="9891"/>
                      <a:pt x="71462" y="6182"/>
                      <a:pt x="95695" y="3709"/>
                    </a:cubicBezTo>
                    <a:cubicBezTo>
                      <a:pt x="119927" y="1236"/>
                      <a:pt x="149847" y="0"/>
                      <a:pt x="185454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49" name="Group 76"/>
            <p:cNvGrpSpPr>
              <a:grpSpLocks noChangeAspect="1"/>
            </p:cNvGrpSpPr>
            <p:nvPr/>
          </p:nvGrpSpPr>
          <p:grpSpPr>
            <a:xfrm>
              <a:off x="5418623" y="2950406"/>
              <a:ext cx="546099" cy="546099"/>
              <a:chOff x="14162745" y="9393671"/>
              <a:chExt cx="1291827" cy="1291827"/>
            </a:xfrm>
          </p:grpSpPr>
          <p:sp>
            <p:nvSpPr>
              <p:cNvPr id="450" name="Rectangle 449"/>
              <p:cNvSpPr/>
              <p:nvPr/>
            </p:nvSpPr>
            <p:spPr>
              <a:xfrm>
                <a:off x="14162745" y="9393671"/>
                <a:ext cx="1291827" cy="1291827"/>
              </a:xfrm>
              <a:prstGeom prst="rect">
                <a:avLst/>
              </a:prstGeom>
              <a:solidFill>
                <a:srgbClr val="F39C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800" kern="0" smtClea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51" name="TextBox 450"/>
              <p:cNvSpPr txBox="1"/>
              <p:nvPr/>
            </p:nvSpPr>
            <p:spPr>
              <a:xfrm>
                <a:off x="14656880" y="9665406"/>
                <a:ext cx="797692" cy="1020092"/>
              </a:xfrm>
              <a:custGeom>
                <a:avLst/>
                <a:gdLst>
                  <a:gd name="connsiteX0" fmla="*/ 0 w 1868275"/>
                  <a:gd name="connsiteY0" fmla="*/ 1718 h 2389158"/>
                  <a:gd name="connsiteX1" fmla="*/ 506810 w 1868275"/>
                  <a:gd name="connsiteY1" fmla="*/ 441359 h 2389158"/>
                  <a:gd name="connsiteX2" fmla="*/ 476232 w 1868275"/>
                  <a:gd name="connsiteY2" fmla="*/ 509406 h 2389158"/>
                  <a:gd name="connsiteX3" fmla="*/ 418370 w 1868275"/>
                  <a:gd name="connsiteY3" fmla="*/ 653319 h 2389158"/>
                  <a:gd name="connsiteX4" fmla="*/ 360509 w 1868275"/>
                  <a:gd name="connsiteY4" fmla="*/ 809100 h 2389158"/>
                  <a:gd name="connsiteX5" fmla="*/ 357541 w 1868275"/>
                  <a:gd name="connsiteY5" fmla="*/ 809100 h 2389158"/>
                  <a:gd name="connsiteX6" fmla="*/ 295971 w 1868275"/>
                  <a:gd name="connsiteY6" fmla="*/ 650351 h 2389158"/>
                  <a:gd name="connsiteX7" fmla="*/ 234400 w 1868275"/>
                  <a:gd name="connsiteY7" fmla="*/ 506439 h 2389158"/>
                  <a:gd name="connsiteX8" fmla="*/ 20757 w 1868275"/>
                  <a:gd name="connsiteY8" fmla="*/ 34645 h 2389158"/>
                  <a:gd name="connsiteX9" fmla="*/ 1103694 w 1868275"/>
                  <a:gd name="connsiteY9" fmla="*/ 0 h 2389158"/>
                  <a:gd name="connsiteX10" fmla="*/ 1868275 w 1868275"/>
                  <a:gd name="connsiteY10" fmla="*/ 663249 h 2389158"/>
                  <a:gd name="connsiteX11" fmla="*/ 1868275 w 1868275"/>
                  <a:gd name="connsiteY11" fmla="*/ 2389158 h 2389158"/>
                  <a:gd name="connsiteX12" fmla="*/ 768108 w 1868275"/>
                  <a:gd name="connsiteY12" fmla="*/ 2389158 h 2389158"/>
                  <a:gd name="connsiteX13" fmla="*/ 176188 w 1868275"/>
                  <a:gd name="connsiteY13" fmla="*/ 1875688 h 2389158"/>
                  <a:gd name="connsiteX14" fmla="*/ 193600 w 1868275"/>
                  <a:gd name="connsiteY14" fmla="*/ 1886216 h 2389158"/>
                  <a:gd name="connsiteX15" fmla="*/ 253687 w 1868275"/>
                  <a:gd name="connsiteY15" fmla="*/ 1898085 h 2389158"/>
                  <a:gd name="connsiteX16" fmla="*/ 348639 w 1868275"/>
                  <a:gd name="connsiteY16" fmla="*/ 1902536 h 2389158"/>
                  <a:gd name="connsiteX17" fmla="*/ 442850 w 1868275"/>
                  <a:gd name="connsiteY17" fmla="*/ 1898085 h 2389158"/>
                  <a:gd name="connsiteX18" fmla="*/ 502937 w 1868275"/>
                  <a:gd name="connsiteY18" fmla="*/ 1886216 h 2389158"/>
                  <a:gd name="connsiteX19" fmla="*/ 534835 w 1868275"/>
                  <a:gd name="connsiteY19" fmla="*/ 1866928 h 2389158"/>
                  <a:gd name="connsiteX20" fmla="*/ 544479 w 1868275"/>
                  <a:gd name="connsiteY20" fmla="*/ 1840223 h 2389158"/>
                  <a:gd name="connsiteX21" fmla="*/ 544479 w 1868275"/>
                  <a:gd name="connsiteY21" fmla="*/ 1165171 h 2389158"/>
                  <a:gd name="connsiteX22" fmla="*/ 1069684 w 1868275"/>
                  <a:gd name="connsiteY22" fmla="*/ 119212 h 2389158"/>
                  <a:gd name="connsiteX23" fmla="*/ 1105291 w 1868275"/>
                  <a:gd name="connsiteY23" fmla="*/ 34645 h 2389158"/>
                  <a:gd name="connsiteX24" fmla="*/ 1107702 w 1868275"/>
                  <a:gd name="connsiteY24" fmla="*/ 7383 h 2389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68275" h="2389158">
                    <a:moveTo>
                      <a:pt x="0" y="1718"/>
                    </a:moveTo>
                    <a:lnTo>
                      <a:pt x="506810" y="441359"/>
                    </a:lnTo>
                    <a:lnTo>
                      <a:pt x="476232" y="509406"/>
                    </a:lnTo>
                    <a:cubicBezTo>
                      <a:pt x="457439" y="554904"/>
                      <a:pt x="438152" y="602875"/>
                      <a:pt x="418370" y="653319"/>
                    </a:cubicBezTo>
                    <a:cubicBezTo>
                      <a:pt x="398588" y="703762"/>
                      <a:pt x="379301" y="755689"/>
                      <a:pt x="360509" y="809100"/>
                    </a:cubicBezTo>
                    <a:lnTo>
                      <a:pt x="357541" y="809100"/>
                    </a:lnTo>
                    <a:cubicBezTo>
                      <a:pt x="336770" y="753711"/>
                      <a:pt x="316247" y="700795"/>
                      <a:pt x="295971" y="650351"/>
                    </a:cubicBezTo>
                    <a:cubicBezTo>
                      <a:pt x="275694" y="599908"/>
                      <a:pt x="255171" y="551937"/>
                      <a:pt x="234400" y="506439"/>
                    </a:cubicBezTo>
                    <a:lnTo>
                      <a:pt x="20757" y="34645"/>
                    </a:lnTo>
                    <a:close/>
                    <a:moveTo>
                      <a:pt x="1103694" y="0"/>
                    </a:moveTo>
                    <a:lnTo>
                      <a:pt x="1868275" y="663249"/>
                    </a:lnTo>
                    <a:lnTo>
                      <a:pt x="1868275" y="2389158"/>
                    </a:lnTo>
                    <a:lnTo>
                      <a:pt x="768108" y="2389158"/>
                    </a:lnTo>
                    <a:lnTo>
                      <a:pt x="176188" y="1875688"/>
                    </a:lnTo>
                    <a:lnTo>
                      <a:pt x="193600" y="1886216"/>
                    </a:lnTo>
                    <a:cubicBezTo>
                      <a:pt x="208931" y="1891161"/>
                      <a:pt x="228960" y="1895117"/>
                      <a:pt x="253687" y="1898085"/>
                    </a:cubicBezTo>
                    <a:cubicBezTo>
                      <a:pt x="278414" y="1901052"/>
                      <a:pt x="310065" y="1902536"/>
                      <a:pt x="348639" y="1902536"/>
                    </a:cubicBezTo>
                    <a:cubicBezTo>
                      <a:pt x="386225" y="1902536"/>
                      <a:pt x="417628" y="1901052"/>
                      <a:pt x="442850" y="1898085"/>
                    </a:cubicBezTo>
                    <a:cubicBezTo>
                      <a:pt x="468072" y="1895117"/>
                      <a:pt x="488101" y="1891161"/>
                      <a:pt x="502937" y="1886216"/>
                    </a:cubicBezTo>
                    <a:cubicBezTo>
                      <a:pt x="517773" y="1881270"/>
                      <a:pt x="528406" y="1874841"/>
                      <a:pt x="534835" y="1866928"/>
                    </a:cubicBezTo>
                    <a:cubicBezTo>
                      <a:pt x="541264" y="1859016"/>
                      <a:pt x="544479" y="1850114"/>
                      <a:pt x="544479" y="1840223"/>
                    </a:cubicBezTo>
                    <a:lnTo>
                      <a:pt x="544479" y="1165171"/>
                    </a:lnTo>
                    <a:lnTo>
                      <a:pt x="1069684" y="119212"/>
                    </a:lnTo>
                    <a:cubicBezTo>
                      <a:pt x="1087488" y="83604"/>
                      <a:pt x="1099357" y="55416"/>
                      <a:pt x="1105291" y="34645"/>
                    </a:cubicBezTo>
                    <a:cubicBezTo>
                      <a:pt x="1108259" y="24260"/>
                      <a:pt x="1109062" y="15172"/>
                      <a:pt x="1107702" y="738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2" name="Freeform 451"/>
              <p:cNvSpPr/>
              <p:nvPr/>
            </p:nvSpPr>
            <p:spPr>
              <a:xfrm>
                <a:off x="14481228" y="9650425"/>
                <a:ext cx="648878" cy="827301"/>
              </a:xfrm>
              <a:custGeom>
                <a:avLst/>
                <a:gdLst/>
                <a:ahLst/>
                <a:cxnLst/>
                <a:rect l="l" t="t" r="r" b="b"/>
                <a:pathLst>
                  <a:path w="1519738" h="1937622">
                    <a:moveTo>
                      <a:pt x="202189" y="0"/>
                    </a:moveTo>
                    <a:cubicBezTo>
                      <a:pt x="247688" y="0"/>
                      <a:pt x="284036" y="989"/>
                      <a:pt x="311236" y="2967"/>
                    </a:cubicBezTo>
                    <a:cubicBezTo>
                      <a:pt x="338436" y="4946"/>
                      <a:pt x="359949" y="8655"/>
                      <a:pt x="375774" y="14095"/>
                    </a:cubicBezTo>
                    <a:cubicBezTo>
                      <a:pt x="391600" y="19534"/>
                      <a:pt x="403221" y="26705"/>
                      <a:pt x="410640" y="35607"/>
                    </a:cubicBezTo>
                    <a:cubicBezTo>
                      <a:pt x="418058" y="44509"/>
                      <a:pt x="425229" y="55883"/>
                      <a:pt x="432152" y="69731"/>
                    </a:cubicBezTo>
                    <a:lnTo>
                      <a:pt x="645795" y="541525"/>
                    </a:lnTo>
                    <a:cubicBezTo>
                      <a:pt x="666566" y="587023"/>
                      <a:pt x="687089" y="634994"/>
                      <a:pt x="707366" y="685437"/>
                    </a:cubicBezTo>
                    <a:cubicBezTo>
                      <a:pt x="727642" y="735881"/>
                      <a:pt x="748165" y="788797"/>
                      <a:pt x="768936" y="844186"/>
                    </a:cubicBezTo>
                    <a:lnTo>
                      <a:pt x="771904" y="844186"/>
                    </a:lnTo>
                    <a:cubicBezTo>
                      <a:pt x="790696" y="790775"/>
                      <a:pt x="809983" y="738848"/>
                      <a:pt x="829765" y="688405"/>
                    </a:cubicBezTo>
                    <a:cubicBezTo>
                      <a:pt x="849547" y="637961"/>
                      <a:pt x="868834" y="589990"/>
                      <a:pt x="887627" y="544492"/>
                    </a:cubicBezTo>
                    <a:lnTo>
                      <a:pt x="1098302" y="75665"/>
                    </a:lnTo>
                    <a:cubicBezTo>
                      <a:pt x="1103248" y="59840"/>
                      <a:pt x="1109430" y="47229"/>
                      <a:pt x="1116848" y="37833"/>
                    </a:cubicBezTo>
                    <a:cubicBezTo>
                      <a:pt x="1124266" y="28436"/>
                      <a:pt x="1135393" y="20771"/>
                      <a:pt x="1150229" y="14836"/>
                    </a:cubicBezTo>
                    <a:cubicBezTo>
                      <a:pt x="1165066" y="8902"/>
                      <a:pt x="1185342" y="4946"/>
                      <a:pt x="1211058" y="2967"/>
                    </a:cubicBezTo>
                    <a:cubicBezTo>
                      <a:pt x="1236774" y="989"/>
                      <a:pt x="1270898" y="0"/>
                      <a:pt x="1313429" y="0"/>
                    </a:cubicBezTo>
                    <a:cubicBezTo>
                      <a:pt x="1369807" y="0"/>
                      <a:pt x="1413574" y="1236"/>
                      <a:pt x="1444730" y="3709"/>
                    </a:cubicBezTo>
                    <a:cubicBezTo>
                      <a:pt x="1475886" y="6182"/>
                      <a:pt x="1497152" y="12611"/>
                      <a:pt x="1508526" y="22996"/>
                    </a:cubicBezTo>
                    <a:cubicBezTo>
                      <a:pt x="1519901" y="33382"/>
                      <a:pt x="1522621" y="48960"/>
                      <a:pt x="1516686" y="69731"/>
                    </a:cubicBezTo>
                    <a:cubicBezTo>
                      <a:pt x="1510752" y="90502"/>
                      <a:pt x="1498883" y="118690"/>
                      <a:pt x="1481079" y="154298"/>
                    </a:cubicBezTo>
                    <a:lnTo>
                      <a:pt x="955874" y="1200257"/>
                    </a:lnTo>
                    <a:lnTo>
                      <a:pt x="955874" y="1875309"/>
                    </a:lnTo>
                    <a:cubicBezTo>
                      <a:pt x="955874" y="1885200"/>
                      <a:pt x="952659" y="1894102"/>
                      <a:pt x="946230" y="1902014"/>
                    </a:cubicBezTo>
                    <a:cubicBezTo>
                      <a:pt x="939801" y="1909927"/>
                      <a:pt x="929168" y="1916356"/>
                      <a:pt x="914332" y="1921302"/>
                    </a:cubicBezTo>
                    <a:cubicBezTo>
                      <a:pt x="899496" y="1926247"/>
                      <a:pt x="879467" y="1930203"/>
                      <a:pt x="854245" y="1933171"/>
                    </a:cubicBezTo>
                    <a:cubicBezTo>
                      <a:pt x="829023" y="1936138"/>
                      <a:pt x="797620" y="1937622"/>
                      <a:pt x="760034" y="1937622"/>
                    </a:cubicBezTo>
                    <a:cubicBezTo>
                      <a:pt x="721460" y="1937622"/>
                      <a:pt x="689809" y="1936138"/>
                      <a:pt x="665082" y="1933171"/>
                    </a:cubicBezTo>
                    <a:cubicBezTo>
                      <a:pt x="640355" y="1930203"/>
                      <a:pt x="620326" y="1926247"/>
                      <a:pt x="604995" y="1921302"/>
                    </a:cubicBezTo>
                    <a:cubicBezTo>
                      <a:pt x="589664" y="1916356"/>
                      <a:pt x="579032" y="1909927"/>
                      <a:pt x="573097" y="1902014"/>
                    </a:cubicBezTo>
                    <a:cubicBezTo>
                      <a:pt x="567163" y="1894102"/>
                      <a:pt x="564195" y="1885200"/>
                      <a:pt x="564195" y="1875309"/>
                    </a:cubicBezTo>
                    <a:lnTo>
                      <a:pt x="564195" y="1200257"/>
                    </a:lnTo>
                    <a:lnTo>
                      <a:pt x="38990" y="154298"/>
                    </a:lnTo>
                    <a:cubicBezTo>
                      <a:pt x="20198" y="117701"/>
                      <a:pt x="8081" y="89265"/>
                      <a:pt x="2641" y="68989"/>
                    </a:cubicBezTo>
                    <a:cubicBezTo>
                      <a:pt x="-2799" y="48713"/>
                      <a:pt x="168" y="33382"/>
                      <a:pt x="11543" y="22996"/>
                    </a:cubicBezTo>
                    <a:cubicBezTo>
                      <a:pt x="22917" y="12611"/>
                      <a:pt x="43936" y="6182"/>
                      <a:pt x="74597" y="3709"/>
                    </a:cubicBezTo>
                    <a:cubicBezTo>
                      <a:pt x="105259" y="1236"/>
                      <a:pt x="147790" y="0"/>
                      <a:pt x="202189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2" name="Group 501"/>
          <p:cNvGrpSpPr/>
          <p:nvPr/>
        </p:nvGrpSpPr>
        <p:grpSpPr>
          <a:xfrm>
            <a:off x="-661019" y="43545"/>
            <a:ext cx="9926702" cy="6905761"/>
            <a:chOff x="-648319" y="43545"/>
            <a:chExt cx="9926702" cy="6905761"/>
          </a:xfrm>
        </p:grpSpPr>
        <p:grpSp>
          <p:nvGrpSpPr>
            <p:cNvPr id="503" name="Group 502"/>
            <p:cNvGrpSpPr/>
            <p:nvPr/>
          </p:nvGrpSpPr>
          <p:grpSpPr>
            <a:xfrm>
              <a:off x="-648319" y="347556"/>
              <a:ext cx="9926702" cy="6601750"/>
              <a:chOff x="-657027" y="356265"/>
              <a:chExt cx="9926702" cy="6601750"/>
            </a:xfrm>
          </p:grpSpPr>
          <p:sp>
            <p:nvSpPr>
              <p:cNvPr id="505" name="Rectangle 504"/>
              <p:cNvSpPr/>
              <p:nvPr/>
            </p:nvSpPr>
            <p:spPr bwMode="auto">
              <a:xfrm>
                <a:off x="0" y="5147476"/>
                <a:ext cx="9144000" cy="18105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506" name="Group 505"/>
              <p:cNvGrpSpPr/>
              <p:nvPr/>
            </p:nvGrpSpPr>
            <p:grpSpPr bwMode="auto">
              <a:xfrm>
                <a:off x="-34533" y="356265"/>
                <a:ext cx="744583" cy="6601750"/>
                <a:chOff x="-27647" y="345683"/>
                <a:chExt cx="710736" cy="6404506"/>
              </a:xfrm>
              <a:gradFill>
                <a:gsLst>
                  <a:gs pos="0">
                    <a:schemeClr val="bg1"/>
                  </a:gs>
                  <a:gs pos="56000">
                    <a:schemeClr val="accent1">
                      <a:lumMod val="45000"/>
                      <a:lumOff val="55000"/>
                    </a:schemeClr>
                  </a:gs>
                  <a:gs pos="78000">
                    <a:schemeClr val="accent1">
                      <a:lumMod val="45000"/>
                      <a:lumOff val="55000"/>
                    </a:schemeClr>
                  </a:gs>
                  <a:gs pos="97000">
                    <a:schemeClr val="tx2">
                      <a:lumMod val="40000"/>
                      <a:lumOff val="60000"/>
                    </a:schemeClr>
                  </a:gs>
                </a:gsLst>
                <a:lin ang="5400000" scaled="1"/>
              </a:gradFill>
            </p:grpSpPr>
            <p:grpSp>
              <p:nvGrpSpPr>
                <p:cNvPr id="513" name="Group 512"/>
                <p:cNvGrpSpPr/>
                <p:nvPr/>
              </p:nvGrpSpPr>
              <p:grpSpPr bwMode="auto">
                <a:xfrm>
                  <a:off x="-27646" y="3509571"/>
                  <a:ext cx="710735" cy="1654757"/>
                  <a:chOff x="444960" y="1765429"/>
                  <a:chExt cx="1019074" cy="2257125"/>
                </a:xfrm>
                <a:grpFill/>
              </p:grpSpPr>
              <p:sp>
                <p:nvSpPr>
                  <p:cNvPr id="684" name="Rectangle 683"/>
                  <p:cNvSpPr/>
                  <p:nvPr/>
                </p:nvSpPr>
                <p:spPr>
                  <a:xfrm>
                    <a:off x="800305" y="1812483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85" name="Rectangle 684"/>
                  <p:cNvSpPr/>
                  <p:nvPr/>
                </p:nvSpPr>
                <p:spPr>
                  <a:xfrm>
                    <a:off x="491920" y="1812483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86" name="Rectangle 685"/>
                  <p:cNvSpPr/>
                  <p:nvPr/>
                </p:nvSpPr>
                <p:spPr>
                  <a:xfrm>
                    <a:off x="1108689" y="1812483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87" name="Rectangle 686"/>
                  <p:cNvSpPr/>
                  <p:nvPr/>
                </p:nvSpPr>
                <p:spPr>
                  <a:xfrm>
                    <a:off x="800305" y="2121486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88" name="Rectangle 687"/>
                  <p:cNvSpPr/>
                  <p:nvPr/>
                </p:nvSpPr>
                <p:spPr>
                  <a:xfrm>
                    <a:off x="491920" y="2121486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89" name="Rectangle 688"/>
                  <p:cNvSpPr/>
                  <p:nvPr/>
                </p:nvSpPr>
                <p:spPr>
                  <a:xfrm>
                    <a:off x="1108689" y="2121484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927" name="Rectangle 926"/>
                  <p:cNvSpPr/>
                  <p:nvPr/>
                </p:nvSpPr>
                <p:spPr>
                  <a:xfrm>
                    <a:off x="800305" y="2430489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928" name="Rectangle 927"/>
                  <p:cNvSpPr/>
                  <p:nvPr/>
                </p:nvSpPr>
                <p:spPr>
                  <a:xfrm>
                    <a:off x="491920" y="2430490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929" name="Rectangle 928"/>
                  <p:cNvSpPr/>
                  <p:nvPr/>
                </p:nvSpPr>
                <p:spPr>
                  <a:xfrm>
                    <a:off x="1108689" y="2430489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930" name="Rectangle 929"/>
                  <p:cNvSpPr/>
                  <p:nvPr/>
                </p:nvSpPr>
                <p:spPr>
                  <a:xfrm>
                    <a:off x="800305" y="2739490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931" name="Rectangle 930"/>
                  <p:cNvSpPr/>
                  <p:nvPr/>
                </p:nvSpPr>
                <p:spPr>
                  <a:xfrm>
                    <a:off x="491920" y="2739490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932" name="Rectangle 931"/>
                  <p:cNvSpPr/>
                  <p:nvPr/>
                </p:nvSpPr>
                <p:spPr>
                  <a:xfrm>
                    <a:off x="1108689" y="2739490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933" name="Rectangle 932"/>
                  <p:cNvSpPr/>
                  <p:nvPr/>
                </p:nvSpPr>
                <p:spPr>
                  <a:xfrm>
                    <a:off x="800305" y="3048491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934" name="Rectangle 933"/>
                  <p:cNvSpPr/>
                  <p:nvPr/>
                </p:nvSpPr>
                <p:spPr>
                  <a:xfrm>
                    <a:off x="491920" y="3048491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935" name="Rectangle 934"/>
                  <p:cNvSpPr/>
                  <p:nvPr/>
                </p:nvSpPr>
                <p:spPr>
                  <a:xfrm>
                    <a:off x="1108689" y="3048491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936" name="Rectangle 935"/>
                  <p:cNvSpPr/>
                  <p:nvPr/>
                </p:nvSpPr>
                <p:spPr>
                  <a:xfrm>
                    <a:off x="800305" y="3357493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937" name="Rectangle 936"/>
                  <p:cNvSpPr/>
                  <p:nvPr/>
                </p:nvSpPr>
                <p:spPr>
                  <a:xfrm>
                    <a:off x="491920" y="3357493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938" name="Rectangle 937"/>
                  <p:cNvSpPr/>
                  <p:nvPr/>
                </p:nvSpPr>
                <p:spPr>
                  <a:xfrm>
                    <a:off x="1108689" y="3357492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939" name="Rectangle 938"/>
                  <p:cNvSpPr/>
                  <p:nvPr/>
                </p:nvSpPr>
                <p:spPr>
                  <a:xfrm>
                    <a:off x="800305" y="3666497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940" name="Rectangle 939"/>
                  <p:cNvSpPr/>
                  <p:nvPr/>
                </p:nvSpPr>
                <p:spPr>
                  <a:xfrm>
                    <a:off x="491920" y="3666497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941" name="Rectangle 940"/>
                  <p:cNvSpPr/>
                  <p:nvPr/>
                </p:nvSpPr>
                <p:spPr>
                  <a:xfrm>
                    <a:off x="1108689" y="3666497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grpSp>
                <p:nvGrpSpPr>
                  <p:cNvPr id="942" name="Groupe 320"/>
                  <p:cNvGrpSpPr/>
                  <p:nvPr/>
                </p:nvGrpSpPr>
                <p:grpSpPr>
                  <a:xfrm>
                    <a:off x="444960" y="1765429"/>
                    <a:ext cx="93923" cy="2257125"/>
                    <a:chOff x="70642" y="1070858"/>
                    <a:chExt cx="223602" cy="5362845"/>
                  </a:xfrm>
                  <a:grpFill/>
                </p:grpSpPr>
                <p:sp>
                  <p:nvSpPr>
                    <p:cNvPr id="970" name="Losange 20"/>
                    <p:cNvSpPr/>
                    <p:nvPr/>
                  </p:nvSpPr>
                  <p:spPr>
                    <a:xfrm rot="18900000">
                      <a:off x="70642" y="1070858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971" name="Losange 20"/>
                    <p:cNvSpPr/>
                    <p:nvPr/>
                  </p:nvSpPr>
                  <p:spPr>
                    <a:xfrm rot="18900000">
                      <a:off x="70642" y="1805035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972" name="Losange 20"/>
                    <p:cNvSpPr/>
                    <p:nvPr/>
                  </p:nvSpPr>
                  <p:spPr>
                    <a:xfrm rot="18900000">
                      <a:off x="70642" y="2539211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973" name="Losange 20"/>
                    <p:cNvSpPr/>
                    <p:nvPr/>
                  </p:nvSpPr>
                  <p:spPr>
                    <a:xfrm rot="18900000">
                      <a:off x="70642" y="3273392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974" name="Losange 20"/>
                    <p:cNvSpPr/>
                    <p:nvPr/>
                  </p:nvSpPr>
                  <p:spPr>
                    <a:xfrm rot="18900000">
                      <a:off x="70642" y="4007568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975" name="Losange 20"/>
                    <p:cNvSpPr/>
                    <p:nvPr/>
                  </p:nvSpPr>
                  <p:spPr>
                    <a:xfrm rot="18900000">
                      <a:off x="70642" y="4741744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976" name="Losange 20"/>
                    <p:cNvSpPr/>
                    <p:nvPr/>
                  </p:nvSpPr>
                  <p:spPr>
                    <a:xfrm rot="18900000">
                      <a:off x="70642" y="5475920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977" name="Losange 20"/>
                    <p:cNvSpPr/>
                    <p:nvPr/>
                  </p:nvSpPr>
                  <p:spPr>
                    <a:xfrm rot="18900000">
                      <a:off x="70642" y="6210101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43" name="Groupe 321"/>
                  <p:cNvGrpSpPr/>
                  <p:nvPr/>
                </p:nvGrpSpPr>
                <p:grpSpPr>
                  <a:xfrm>
                    <a:off x="753344" y="1765429"/>
                    <a:ext cx="93923" cy="2257125"/>
                    <a:chOff x="804818" y="1070860"/>
                    <a:chExt cx="223602" cy="5362844"/>
                  </a:xfrm>
                  <a:grpFill/>
                </p:grpSpPr>
                <p:sp>
                  <p:nvSpPr>
                    <p:cNvPr id="962" name="Losange 20"/>
                    <p:cNvSpPr/>
                    <p:nvPr/>
                  </p:nvSpPr>
                  <p:spPr>
                    <a:xfrm rot="18900000">
                      <a:off x="804818" y="1070860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963" name="Losange 20"/>
                    <p:cNvSpPr/>
                    <p:nvPr/>
                  </p:nvSpPr>
                  <p:spPr>
                    <a:xfrm rot="18900000">
                      <a:off x="804818" y="1805036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964" name="Losange 20"/>
                    <p:cNvSpPr/>
                    <p:nvPr/>
                  </p:nvSpPr>
                  <p:spPr>
                    <a:xfrm rot="18900000">
                      <a:off x="804818" y="2539212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965" name="Losange 20"/>
                    <p:cNvSpPr/>
                    <p:nvPr/>
                  </p:nvSpPr>
                  <p:spPr>
                    <a:xfrm rot="18900000">
                      <a:off x="804818" y="3273393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966" name="Losange 20"/>
                    <p:cNvSpPr/>
                    <p:nvPr/>
                  </p:nvSpPr>
                  <p:spPr>
                    <a:xfrm rot="18900000">
                      <a:off x="804818" y="4007569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967" name="Losange 20"/>
                    <p:cNvSpPr/>
                    <p:nvPr/>
                  </p:nvSpPr>
                  <p:spPr>
                    <a:xfrm rot="18900000">
                      <a:off x="804818" y="4741745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968" name="Losange 20"/>
                    <p:cNvSpPr/>
                    <p:nvPr/>
                  </p:nvSpPr>
                  <p:spPr>
                    <a:xfrm rot="18900000">
                      <a:off x="804818" y="5475921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969" name="Losange 20"/>
                    <p:cNvSpPr/>
                    <p:nvPr/>
                  </p:nvSpPr>
                  <p:spPr>
                    <a:xfrm rot="18900000">
                      <a:off x="804818" y="6210102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44" name="Groupe 322"/>
                  <p:cNvGrpSpPr/>
                  <p:nvPr/>
                </p:nvGrpSpPr>
                <p:grpSpPr>
                  <a:xfrm>
                    <a:off x="1061728" y="1765429"/>
                    <a:ext cx="93923" cy="2257125"/>
                    <a:chOff x="1538994" y="1070859"/>
                    <a:chExt cx="223602" cy="5362844"/>
                  </a:xfrm>
                  <a:grpFill/>
                </p:grpSpPr>
                <p:sp>
                  <p:nvSpPr>
                    <p:cNvPr id="954" name="Losange 20"/>
                    <p:cNvSpPr/>
                    <p:nvPr/>
                  </p:nvSpPr>
                  <p:spPr>
                    <a:xfrm rot="18900000">
                      <a:off x="1538994" y="1070859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955" name="Losange 20"/>
                    <p:cNvSpPr/>
                    <p:nvPr/>
                  </p:nvSpPr>
                  <p:spPr>
                    <a:xfrm rot="18900000">
                      <a:off x="1538994" y="1805035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956" name="Losange 20"/>
                    <p:cNvSpPr/>
                    <p:nvPr/>
                  </p:nvSpPr>
                  <p:spPr>
                    <a:xfrm rot="18900000">
                      <a:off x="1538994" y="2539211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957" name="Losange 20"/>
                    <p:cNvSpPr/>
                    <p:nvPr/>
                  </p:nvSpPr>
                  <p:spPr>
                    <a:xfrm rot="18900000">
                      <a:off x="1538994" y="3273392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958" name="Losange 20"/>
                    <p:cNvSpPr/>
                    <p:nvPr/>
                  </p:nvSpPr>
                  <p:spPr>
                    <a:xfrm rot="18900000">
                      <a:off x="1538994" y="4007568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959" name="Losange 20"/>
                    <p:cNvSpPr/>
                    <p:nvPr/>
                  </p:nvSpPr>
                  <p:spPr>
                    <a:xfrm rot="18900000">
                      <a:off x="1538994" y="4741744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960" name="Losange 20"/>
                    <p:cNvSpPr/>
                    <p:nvPr/>
                  </p:nvSpPr>
                  <p:spPr>
                    <a:xfrm rot="18900000">
                      <a:off x="1538994" y="5475920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961" name="Losange 20"/>
                    <p:cNvSpPr/>
                    <p:nvPr/>
                  </p:nvSpPr>
                  <p:spPr>
                    <a:xfrm rot="18900000">
                      <a:off x="1538994" y="6210101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45" name="Groupe 323"/>
                  <p:cNvGrpSpPr/>
                  <p:nvPr/>
                </p:nvGrpSpPr>
                <p:grpSpPr>
                  <a:xfrm>
                    <a:off x="1370111" y="1765429"/>
                    <a:ext cx="93923" cy="2257123"/>
                    <a:chOff x="2273170" y="1070858"/>
                    <a:chExt cx="223602" cy="5362844"/>
                  </a:xfrm>
                  <a:grpFill/>
                </p:grpSpPr>
                <p:sp>
                  <p:nvSpPr>
                    <p:cNvPr id="946" name="Losange 20"/>
                    <p:cNvSpPr/>
                    <p:nvPr/>
                  </p:nvSpPr>
                  <p:spPr>
                    <a:xfrm rot="18900000">
                      <a:off x="2273170" y="1070858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947" name="Losange 20"/>
                    <p:cNvSpPr/>
                    <p:nvPr/>
                  </p:nvSpPr>
                  <p:spPr>
                    <a:xfrm rot="18900000">
                      <a:off x="2273170" y="1805034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948" name="Losange 20"/>
                    <p:cNvSpPr/>
                    <p:nvPr/>
                  </p:nvSpPr>
                  <p:spPr>
                    <a:xfrm rot="18900000">
                      <a:off x="2273170" y="2539210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949" name="Losange 20"/>
                    <p:cNvSpPr/>
                    <p:nvPr/>
                  </p:nvSpPr>
                  <p:spPr>
                    <a:xfrm rot="18900000">
                      <a:off x="2273170" y="3273391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950" name="Losange 20"/>
                    <p:cNvSpPr/>
                    <p:nvPr/>
                  </p:nvSpPr>
                  <p:spPr>
                    <a:xfrm rot="18900000">
                      <a:off x="2273170" y="4007567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951" name="Losange 20"/>
                    <p:cNvSpPr/>
                    <p:nvPr/>
                  </p:nvSpPr>
                  <p:spPr>
                    <a:xfrm rot="18900000">
                      <a:off x="2273170" y="4741743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952" name="Losange 20"/>
                    <p:cNvSpPr/>
                    <p:nvPr/>
                  </p:nvSpPr>
                  <p:spPr>
                    <a:xfrm rot="18900000">
                      <a:off x="2273170" y="5475919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953" name="Losange 20"/>
                    <p:cNvSpPr/>
                    <p:nvPr/>
                  </p:nvSpPr>
                  <p:spPr>
                    <a:xfrm rot="18900000">
                      <a:off x="2273170" y="6210100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14" name="Group 513"/>
                <p:cNvGrpSpPr/>
                <p:nvPr/>
              </p:nvGrpSpPr>
              <p:grpSpPr bwMode="auto">
                <a:xfrm>
                  <a:off x="-27646" y="5095432"/>
                  <a:ext cx="710735" cy="1654757"/>
                  <a:chOff x="444960" y="1765429"/>
                  <a:chExt cx="1019074" cy="2257125"/>
                </a:xfrm>
                <a:grpFill/>
              </p:grpSpPr>
              <p:sp>
                <p:nvSpPr>
                  <p:cNvPr id="627" name="Rectangle 626"/>
                  <p:cNvSpPr/>
                  <p:nvPr/>
                </p:nvSpPr>
                <p:spPr>
                  <a:xfrm>
                    <a:off x="800305" y="1812483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28" name="Rectangle 627"/>
                  <p:cNvSpPr/>
                  <p:nvPr/>
                </p:nvSpPr>
                <p:spPr>
                  <a:xfrm>
                    <a:off x="491920" y="1812483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29" name="Rectangle 628"/>
                  <p:cNvSpPr/>
                  <p:nvPr/>
                </p:nvSpPr>
                <p:spPr>
                  <a:xfrm>
                    <a:off x="1108689" y="1812483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30" name="Rectangle 629"/>
                  <p:cNvSpPr/>
                  <p:nvPr/>
                </p:nvSpPr>
                <p:spPr>
                  <a:xfrm>
                    <a:off x="800305" y="2121486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31" name="Rectangle 630"/>
                  <p:cNvSpPr/>
                  <p:nvPr/>
                </p:nvSpPr>
                <p:spPr>
                  <a:xfrm>
                    <a:off x="491920" y="2121486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32" name="Rectangle 631"/>
                  <p:cNvSpPr/>
                  <p:nvPr/>
                </p:nvSpPr>
                <p:spPr>
                  <a:xfrm>
                    <a:off x="1108689" y="2121484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33" name="Rectangle 632"/>
                  <p:cNvSpPr/>
                  <p:nvPr/>
                </p:nvSpPr>
                <p:spPr>
                  <a:xfrm>
                    <a:off x="800305" y="2430489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34" name="Rectangle 633"/>
                  <p:cNvSpPr/>
                  <p:nvPr/>
                </p:nvSpPr>
                <p:spPr>
                  <a:xfrm>
                    <a:off x="491920" y="2430490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35" name="Rectangle 634"/>
                  <p:cNvSpPr/>
                  <p:nvPr/>
                </p:nvSpPr>
                <p:spPr>
                  <a:xfrm>
                    <a:off x="1108689" y="2430489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36" name="Rectangle 635"/>
                  <p:cNvSpPr/>
                  <p:nvPr/>
                </p:nvSpPr>
                <p:spPr>
                  <a:xfrm>
                    <a:off x="800305" y="2739490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37" name="Rectangle 636"/>
                  <p:cNvSpPr/>
                  <p:nvPr/>
                </p:nvSpPr>
                <p:spPr>
                  <a:xfrm>
                    <a:off x="491920" y="2739490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38" name="Rectangle 637"/>
                  <p:cNvSpPr/>
                  <p:nvPr/>
                </p:nvSpPr>
                <p:spPr>
                  <a:xfrm>
                    <a:off x="1108689" y="2739490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39" name="Rectangle 638"/>
                  <p:cNvSpPr/>
                  <p:nvPr/>
                </p:nvSpPr>
                <p:spPr>
                  <a:xfrm>
                    <a:off x="800305" y="3048491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40" name="Rectangle 639"/>
                  <p:cNvSpPr/>
                  <p:nvPr/>
                </p:nvSpPr>
                <p:spPr>
                  <a:xfrm>
                    <a:off x="491920" y="3048491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41" name="Rectangle 640"/>
                  <p:cNvSpPr/>
                  <p:nvPr/>
                </p:nvSpPr>
                <p:spPr>
                  <a:xfrm>
                    <a:off x="1108689" y="3048491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42" name="Rectangle 641"/>
                  <p:cNvSpPr/>
                  <p:nvPr/>
                </p:nvSpPr>
                <p:spPr>
                  <a:xfrm>
                    <a:off x="800305" y="3357493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43" name="Rectangle 642"/>
                  <p:cNvSpPr/>
                  <p:nvPr/>
                </p:nvSpPr>
                <p:spPr>
                  <a:xfrm>
                    <a:off x="491920" y="3357493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44" name="Rectangle 643"/>
                  <p:cNvSpPr/>
                  <p:nvPr/>
                </p:nvSpPr>
                <p:spPr>
                  <a:xfrm>
                    <a:off x="1108689" y="3357492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45" name="Rectangle 644"/>
                  <p:cNvSpPr/>
                  <p:nvPr/>
                </p:nvSpPr>
                <p:spPr>
                  <a:xfrm>
                    <a:off x="800305" y="3666497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46" name="Rectangle 645"/>
                  <p:cNvSpPr/>
                  <p:nvPr/>
                </p:nvSpPr>
                <p:spPr>
                  <a:xfrm>
                    <a:off x="491920" y="3666497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647" name="Rectangle 646"/>
                  <p:cNvSpPr/>
                  <p:nvPr/>
                </p:nvSpPr>
                <p:spPr>
                  <a:xfrm>
                    <a:off x="1108689" y="3666497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grpSp>
                <p:nvGrpSpPr>
                  <p:cNvPr id="648" name="Groupe 320"/>
                  <p:cNvGrpSpPr/>
                  <p:nvPr/>
                </p:nvGrpSpPr>
                <p:grpSpPr>
                  <a:xfrm>
                    <a:off x="444960" y="1765429"/>
                    <a:ext cx="93923" cy="2257125"/>
                    <a:chOff x="70642" y="1070858"/>
                    <a:chExt cx="223602" cy="5362845"/>
                  </a:xfrm>
                  <a:grpFill/>
                </p:grpSpPr>
                <p:sp>
                  <p:nvSpPr>
                    <p:cNvPr id="676" name="Losange 20"/>
                    <p:cNvSpPr/>
                    <p:nvPr/>
                  </p:nvSpPr>
                  <p:spPr>
                    <a:xfrm rot="18900000">
                      <a:off x="70642" y="1070858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77" name="Losange 20"/>
                    <p:cNvSpPr/>
                    <p:nvPr/>
                  </p:nvSpPr>
                  <p:spPr>
                    <a:xfrm rot="18900000">
                      <a:off x="70642" y="1805035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78" name="Losange 20"/>
                    <p:cNvSpPr/>
                    <p:nvPr/>
                  </p:nvSpPr>
                  <p:spPr>
                    <a:xfrm rot="18900000">
                      <a:off x="70642" y="2539211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79" name="Losange 20"/>
                    <p:cNvSpPr/>
                    <p:nvPr/>
                  </p:nvSpPr>
                  <p:spPr>
                    <a:xfrm rot="18900000">
                      <a:off x="70642" y="3273392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80" name="Losange 20"/>
                    <p:cNvSpPr/>
                    <p:nvPr/>
                  </p:nvSpPr>
                  <p:spPr>
                    <a:xfrm rot="18900000">
                      <a:off x="70642" y="4007568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81" name="Losange 20"/>
                    <p:cNvSpPr/>
                    <p:nvPr/>
                  </p:nvSpPr>
                  <p:spPr>
                    <a:xfrm rot="18900000">
                      <a:off x="70642" y="4741744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82" name="Losange 20"/>
                    <p:cNvSpPr/>
                    <p:nvPr/>
                  </p:nvSpPr>
                  <p:spPr>
                    <a:xfrm rot="18900000">
                      <a:off x="70642" y="5475920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83" name="Losange 20"/>
                    <p:cNvSpPr/>
                    <p:nvPr/>
                  </p:nvSpPr>
                  <p:spPr>
                    <a:xfrm rot="18900000">
                      <a:off x="70642" y="6210101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49" name="Groupe 321"/>
                  <p:cNvGrpSpPr/>
                  <p:nvPr/>
                </p:nvGrpSpPr>
                <p:grpSpPr>
                  <a:xfrm>
                    <a:off x="753344" y="1765429"/>
                    <a:ext cx="93923" cy="2257125"/>
                    <a:chOff x="804818" y="1070860"/>
                    <a:chExt cx="223602" cy="5362844"/>
                  </a:xfrm>
                  <a:grpFill/>
                </p:grpSpPr>
                <p:sp>
                  <p:nvSpPr>
                    <p:cNvPr id="668" name="Losange 20"/>
                    <p:cNvSpPr/>
                    <p:nvPr/>
                  </p:nvSpPr>
                  <p:spPr>
                    <a:xfrm rot="18900000">
                      <a:off x="804818" y="1070860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69" name="Losange 20"/>
                    <p:cNvSpPr/>
                    <p:nvPr/>
                  </p:nvSpPr>
                  <p:spPr>
                    <a:xfrm rot="18900000">
                      <a:off x="804818" y="1805036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70" name="Losange 20"/>
                    <p:cNvSpPr/>
                    <p:nvPr/>
                  </p:nvSpPr>
                  <p:spPr>
                    <a:xfrm rot="18900000">
                      <a:off x="804818" y="2539212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71" name="Losange 20"/>
                    <p:cNvSpPr/>
                    <p:nvPr/>
                  </p:nvSpPr>
                  <p:spPr>
                    <a:xfrm rot="18900000">
                      <a:off x="804818" y="3273393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72" name="Losange 20"/>
                    <p:cNvSpPr/>
                    <p:nvPr/>
                  </p:nvSpPr>
                  <p:spPr>
                    <a:xfrm rot="18900000">
                      <a:off x="804818" y="4007569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73" name="Losange 20"/>
                    <p:cNvSpPr/>
                    <p:nvPr/>
                  </p:nvSpPr>
                  <p:spPr>
                    <a:xfrm rot="18900000">
                      <a:off x="804818" y="4741745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74" name="Losange 20"/>
                    <p:cNvSpPr/>
                    <p:nvPr/>
                  </p:nvSpPr>
                  <p:spPr>
                    <a:xfrm rot="18900000">
                      <a:off x="804818" y="5475921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75" name="Losange 20"/>
                    <p:cNvSpPr/>
                    <p:nvPr/>
                  </p:nvSpPr>
                  <p:spPr>
                    <a:xfrm rot="18900000">
                      <a:off x="804818" y="6210102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50" name="Groupe 322"/>
                  <p:cNvGrpSpPr/>
                  <p:nvPr/>
                </p:nvGrpSpPr>
                <p:grpSpPr>
                  <a:xfrm>
                    <a:off x="1061728" y="1765429"/>
                    <a:ext cx="93923" cy="2257125"/>
                    <a:chOff x="1538994" y="1070859"/>
                    <a:chExt cx="223602" cy="5362844"/>
                  </a:xfrm>
                  <a:grpFill/>
                </p:grpSpPr>
                <p:sp>
                  <p:nvSpPr>
                    <p:cNvPr id="660" name="Losange 20"/>
                    <p:cNvSpPr/>
                    <p:nvPr/>
                  </p:nvSpPr>
                  <p:spPr>
                    <a:xfrm rot="18900000">
                      <a:off x="1538994" y="1070859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61" name="Losange 20"/>
                    <p:cNvSpPr/>
                    <p:nvPr/>
                  </p:nvSpPr>
                  <p:spPr>
                    <a:xfrm rot="18900000">
                      <a:off x="1538994" y="1805035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62" name="Losange 20"/>
                    <p:cNvSpPr/>
                    <p:nvPr/>
                  </p:nvSpPr>
                  <p:spPr>
                    <a:xfrm rot="18900000">
                      <a:off x="1538994" y="2539211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63" name="Losange 20"/>
                    <p:cNvSpPr/>
                    <p:nvPr/>
                  </p:nvSpPr>
                  <p:spPr>
                    <a:xfrm rot="18900000">
                      <a:off x="1538994" y="3273392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64" name="Losange 20"/>
                    <p:cNvSpPr/>
                    <p:nvPr/>
                  </p:nvSpPr>
                  <p:spPr>
                    <a:xfrm rot="18900000">
                      <a:off x="1538994" y="4007568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65" name="Losange 20"/>
                    <p:cNvSpPr/>
                    <p:nvPr/>
                  </p:nvSpPr>
                  <p:spPr>
                    <a:xfrm rot="18900000">
                      <a:off x="1538994" y="4741744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66" name="Losange 20"/>
                    <p:cNvSpPr/>
                    <p:nvPr/>
                  </p:nvSpPr>
                  <p:spPr>
                    <a:xfrm rot="18900000">
                      <a:off x="1538994" y="5475920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67" name="Losange 20"/>
                    <p:cNvSpPr/>
                    <p:nvPr/>
                  </p:nvSpPr>
                  <p:spPr>
                    <a:xfrm rot="18900000">
                      <a:off x="1538994" y="6210101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51" name="Groupe 323"/>
                  <p:cNvGrpSpPr/>
                  <p:nvPr/>
                </p:nvGrpSpPr>
                <p:grpSpPr>
                  <a:xfrm>
                    <a:off x="1370111" y="1765429"/>
                    <a:ext cx="93923" cy="2257123"/>
                    <a:chOff x="2273170" y="1070858"/>
                    <a:chExt cx="223602" cy="5362844"/>
                  </a:xfrm>
                  <a:grpFill/>
                </p:grpSpPr>
                <p:sp>
                  <p:nvSpPr>
                    <p:cNvPr id="652" name="Losange 20"/>
                    <p:cNvSpPr/>
                    <p:nvPr/>
                  </p:nvSpPr>
                  <p:spPr>
                    <a:xfrm rot="18900000">
                      <a:off x="2273170" y="1070858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53" name="Losange 20"/>
                    <p:cNvSpPr/>
                    <p:nvPr/>
                  </p:nvSpPr>
                  <p:spPr>
                    <a:xfrm rot="18900000">
                      <a:off x="2273170" y="1805034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54" name="Losange 20"/>
                    <p:cNvSpPr/>
                    <p:nvPr/>
                  </p:nvSpPr>
                  <p:spPr>
                    <a:xfrm rot="18900000">
                      <a:off x="2273170" y="2539210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55" name="Losange 20"/>
                    <p:cNvSpPr/>
                    <p:nvPr/>
                  </p:nvSpPr>
                  <p:spPr>
                    <a:xfrm rot="18900000">
                      <a:off x="2273170" y="3273391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56" name="Losange 20"/>
                    <p:cNvSpPr/>
                    <p:nvPr/>
                  </p:nvSpPr>
                  <p:spPr>
                    <a:xfrm rot="18900000">
                      <a:off x="2273170" y="4007567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57" name="Losange 20"/>
                    <p:cNvSpPr/>
                    <p:nvPr/>
                  </p:nvSpPr>
                  <p:spPr>
                    <a:xfrm rot="18900000">
                      <a:off x="2273170" y="4741743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58" name="Losange 20"/>
                    <p:cNvSpPr/>
                    <p:nvPr/>
                  </p:nvSpPr>
                  <p:spPr>
                    <a:xfrm rot="18900000">
                      <a:off x="2273170" y="5475919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59" name="Losange 20"/>
                    <p:cNvSpPr/>
                    <p:nvPr/>
                  </p:nvSpPr>
                  <p:spPr>
                    <a:xfrm rot="18900000">
                      <a:off x="2273170" y="6210100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15" name="Group 514"/>
                <p:cNvGrpSpPr/>
                <p:nvPr/>
              </p:nvGrpSpPr>
              <p:grpSpPr bwMode="auto">
                <a:xfrm>
                  <a:off x="-27646" y="1923760"/>
                  <a:ext cx="710735" cy="1654757"/>
                  <a:chOff x="444960" y="1765429"/>
                  <a:chExt cx="1019074" cy="2257125"/>
                </a:xfrm>
                <a:grpFill/>
              </p:grpSpPr>
              <p:sp>
                <p:nvSpPr>
                  <p:cNvPr id="570" name="Rectangle 569"/>
                  <p:cNvSpPr/>
                  <p:nvPr/>
                </p:nvSpPr>
                <p:spPr>
                  <a:xfrm>
                    <a:off x="800305" y="1812483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71" name="Rectangle 570"/>
                  <p:cNvSpPr/>
                  <p:nvPr/>
                </p:nvSpPr>
                <p:spPr>
                  <a:xfrm>
                    <a:off x="491920" y="1812483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72" name="Rectangle 571"/>
                  <p:cNvSpPr/>
                  <p:nvPr/>
                </p:nvSpPr>
                <p:spPr>
                  <a:xfrm>
                    <a:off x="1108689" y="1812483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73" name="Rectangle 572"/>
                  <p:cNvSpPr/>
                  <p:nvPr/>
                </p:nvSpPr>
                <p:spPr>
                  <a:xfrm>
                    <a:off x="800305" y="2121486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74" name="Rectangle 573"/>
                  <p:cNvSpPr/>
                  <p:nvPr/>
                </p:nvSpPr>
                <p:spPr>
                  <a:xfrm>
                    <a:off x="491920" y="2121486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75" name="Rectangle 574"/>
                  <p:cNvSpPr/>
                  <p:nvPr/>
                </p:nvSpPr>
                <p:spPr>
                  <a:xfrm>
                    <a:off x="1108689" y="2121484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76" name="Rectangle 575"/>
                  <p:cNvSpPr/>
                  <p:nvPr/>
                </p:nvSpPr>
                <p:spPr>
                  <a:xfrm>
                    <a:off x="800305" y="2430489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77" name="Rectangle 576"/>
                  <p:cNvSpPr/>
                  <p:nvPr/>
                </p:nvSpPr>
                <p:spPr>
                  <a:xfrm>
                    <a:off x="491920" y="2430490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78" name="Rectangle 577"/>
                  <p:cNvSpPr/>
                  <p:nvPr/>
                </p:nvSpPr>
                <p:spPr>
                  <a:xfrm>
                    <a:off x="1108689" y="2430489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79" name="Rectangle 578"/>
                  <p:cNvSpPr/>
                  <p:nvPr/>
                </p:nvSpPr>
                <p:spPr>
                  <a:xfrm>
                    <a:off x="800305" y="2739490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80" name="Rectangle 579"/>
                  <p:cNvSpPr/>
                  <p:nvPr/>
                </p:nvSpPr>
                <p:spPr>
                  <a:xfrm>
                    <a:off x="491920" y="2739490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81" name="Rectangle 580"/>
                  <p:cNvSpPr/>
                  <p:nvPr/>
                </p:nvSpPr>
                <p:spPr>
                  <a:xfrm>
                    <a:off x="1108689" y="2739490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82" name="Rectangle 581"/>
                  <p:cNvSpPr/>
                  <p:nvPr/>
                </p:nvSpPr>
                <p:spPr>
                  <a:xfrm>
                    <a:off x="800305" y="3048491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83" name="Rectangle 582"/>
                  <p:cNvSpPr/>
                  <p:nvPr/>
                </p:nvSpPr>
                <p:spPr>
                  <a:xfrm>
                    <a:off x="491920" y="3048491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84" name="Rectangle 583"/>
                  <p:cNvSpPr/>
                  <p:nvPr/>
                </p:nvSpPr>
                <p:spPr>
                  <a:xfrm>
                    <a:off x="1108689" y="3048491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85" name="Rectangle 584"/>
                  <p:cNvSpPr/>
                  <p:nvPr/>
                </p:nvSpPr>
                <p:spPr>
                  <a:xfrm>
                    <a:off x="800305" y="3357493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86" name="Rectangle 585"/>
                  <p:cNvSpPr/>
                  <p:nvPr/>
                </p:nvSpPr>
                <p:spPr>
                  <a:xfrm>
                    <a:off x="491920" y="3357493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87" name="Rectangle 586"/>
                  <p:cNvSpPr/>
                  <p:nvPr/>
                </p:nvSpPr>
                <p:spPr>
                  <a:xfrm>
                    <a:off x="1108689" y="3357492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88" name="Rectangle 587"/>
                  <p:cNvSpPr/>
                  <p:nvPr/>
                </p:nvSpPr>
                <p:spPr>
                  <a:xfrm>
                    <a:off x="800305" y="3666497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89" name="Rectangle 588"/>
                  <p:cNvSpPr/>
                  <p:nvPr/>
                </p:nvSpPr>
                <p:spPr>
                  <a:xfrm>
                    <a:off x="491920" y="3666497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90" name="Rectangle 589"/>
                  <p:cNvSpPr/>
                  <p:nvPr/>
                </p:nvSpPr>
                <p:spPr>
                  <a:xfrm>
                    <a:off x="1108689" y="3666497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grpSp>
                <p:nvGrpSpPr>
                  <p:cNvPr id="591" name="Groupe 320"/>
                  <p:cNvGrpSpPr/>
                  <p:nvPr/>
                </p:nvGrpSpPr>
                <p:grpSpPr>
                  <a:xfrm>
                    <a:off x="444960" y="1765429"/>
                    <a:ext cx="93923" cy="2257125"/>
                    <a:chOff x="70642" y="1070858"/>
                    <a:chExt cx="223602" cy="5362845"/>
                  </a:xfrm>
                  <a:grpFill/>
                </p:grpSpPr>
                <p:sp>
                  <p:nvSpPr>
                    <p:cNvPr id="619" name="Losange 20"/>
                    <p:cNvSpPr/>
                    <p:nvPr/>
                  </p:nvSpPr>
                  <p:spPr>
                    <a:xfrm rot="18900000">
                      <a:off x="70642" y="1070858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20" name="Losange 20"/>
                    <p:cNvSpPr/>
                    <p:nvPr/>
                  </p:nvSpPr>
                  <p:spPr>
                    <a:xfrm rot="18900000">
                      <a:off x="70642" y="1805035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21" name="Losange 20"/>
                    <p:cNvSpPr/>
                    <p:nvPr/>
                  </p:nvSpPr>
                  <p:spPr>
                    <a:xfrm rot="18900000">
                      <a:off x="70642" y="2539211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22" name="Losange 20"/>
                    <p:cNvSpPr/>
                    <p:nvPr/>
                  </p:nvSpPr>
                  <p:spPr>
                    <a:xfrm rot="18900000">
                      <a:off x="70642" y="3273392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23" name="Losange 20"/>
                    <p:cNvSpPr/>
                    <p:nvPr/>
                  </p:nvSpPr>
                  <p:spPr>
                    <a:xfrm rot="18900000">
                      <a:off x="70642" y="4007568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24" name="Losange 20"/>
                    <p:cNvSpPr/>
                    <p:nvPr/>
                  </p:nvSpPr>
                  <p:spPr>
                    <a:xfrm rot="18900000">
                      <a:off x="70642" y="4741744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25" name="Losange 20"/>
                    <p:cNvSpPr/>
                    <p:nvPr/>
                  </p:nvSpPr>
                  <p:spPr>
                    <a:xfrm rot="18900000">
                      <a:off x="70642" y="5475920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26" name="Losange 20"/>
                    <p:cNvSpPr/>
                    <p:nvPr/>
                  </p:nvSpPr>
                  <p:spPr>
                    <a:xfrm rot="18900000">
                      <a:off x="70642" y="6210101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2" name="Groupe 321"/>
                  <p:cNvGrpSpPr/>
                  <p:nvPr/>
                </p:nvGrpSpPr>
                <p:grpSpPr>
                  <a:xfrm>
                    <a:off x="753344" y="1765429"/>
                    <a:ext cx="93923" cy="2257125"/>
                    <a:chOff x="804818" y="1070860"/>
                    <a:chExt cx="223602" cy="5362844"/>
                  </a:xfrm>
                  <a:grpFill/>
                </p:grpSpPr>
                <p:sp>
                  <p:nvSpPr>
                    <p:cNvPr id="611" name="Losange 20"/>
                    <p:cNvSpPr/>
                    <p:nvPr/>
                  </p:nvSpPr>
                  <p:spPr>
                    <a:xfrm rot="18900000">
                      <a:off x="804818" y="1070860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12" name="Losange 20"/>
                    <p:cNvSpPr/>
                    <p:nvPr/>
                  </p:nvSpPr>
                  <p:spPr>
                    <a:xfrm rot="18900000">
                      <a:off x="804818" y="1805036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13" name="Losange 20"/>
                    <p:cNvSpPr/>
                    <p:nvPr/>
                  </p:nvSpPr>
                  <p:spPr>
                    <a:xfrm rot="18900000">
                      <a:off x="804818" y="2539212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14" name="Losange 20"/>
                    <p:cNvSpPr/>
                    <p:nvPr/>
                  </p:nvSpPr>
                  <p:spPr>
                    <a:xfrm rot="18900000">
                      <a:off x="804818" y="3273393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15" name="Losange 20"/>
                    <p:cNvSpPr/>
                    <p:nvPr/>
                  </p:nvSpPr>
                  <p:spPr>
                    <a:xfrm rot="18900000">
                      <a:off x="804818" y="4007569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16" name="Losange 20"/>
                    <p:cNvSpPr/>
                    <p:nvPr/>
                  </p:nvSpPr>
                  <p:spPr>
                    <a:xfrm rot="18900000">
                      <a:off x="804818" y="4741745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17" name="Losange 20"/>
                    <p:cNvSpPr/>
                    <p:nvPr/>
                  </p:nvSpPr>
                  <p:spPr>
                    <a:xfrm rot="18900000">
                      <a:off x="804818" y="5475921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18" name="Losange 20"/>
                    <p:cNvSpPr/>
                    <p:nvPr/>
                  </p:nvSpPr>
                  <p:spPr>
                    <a:xfrm rot="18900000">
                      <a:off x="804818" y="6210102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3" name="Groupe 322"/>
                  <p:cNvGrpSpPr/>
                  <p:nvPr/>
                </p:nvGrpSpPr>
                <p:grpSpPr>
                  <a:xfrm>
                    <a:off x="1061728" y="1765429"/>
                    <a:ext cx="93923" cy="2257125"/>
                    <a:chOff x="1538994" y="1070859"/>
                    <a:chExt cx="223602" cy="5362844"/>
                  </a:xfrm>
                  <a:grpFill/>
                </p:grpSpPr>
                <p:sp>
                  <p:nvSpPr>
                    <p:cNvPr id="603" name="Losange 20"/>
                    <p:cNvSpPr/>
                    <p:nvPr/>
                  </p:nvSpPr>
                  <p:spPr>
                    <a:xfrm rot="18900000">
                      <a:off x="1538994" y="1070859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04" name="Losange 20"/>
                    <p:cNvSpPr/>
                    <p:nvPr/>
                  </p:nvSpPr>
                  <p:spPr>
                    <a:xfrm rot="18900000">
                      <a:off x="1538994" y="1805035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05" name="Losange 20"/>
                    <p:cNvSpPr/>
                    <p:nvPr/>
                  </p:nvSpPr>
                  <p:spPr>
                    <a:xfrm rot="18900000">
                      <a:off x="1538994" y="2539211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06" name="Losange 20"/>
                    <p:cNvSpPr/>
                    <p:nvPr/>
                  </p:nvSpPr>
                  <p:spPr>
                    <a:xfrm rot="18900000">
                      <a:off x="1538994" y="3273392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07" name="Losange 20"/>
                    <p:cNvSpPr/>
                    <p:nvPr/>
                  </p:nvSpPr>
                  <p:spPr>
                    <a:xfrm rot="18900000">
                      <a:off x="1538994" y="4007568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08" name="Losange 20"/>
                    <p:cNvSpPr/>
                    <p:nvPr/>
                  </p:nvSpPr>
                  <p:spPr>
                    <a:xfrm rot="18900000">
                      <a:off x="1538994" y="4741744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09" name="Losange 20"/>
                    <p:cNvSpPr/>
                    <p:nvPr/>
                  </p:nvSpPr>
                  <p:spPr>
                    <a:xfrm rot="18900000">
                      <a:off x="1538994" y="5475920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10" name="Losange 20"/>
                    <p:cNvSpPr/>
                    <p:nvPr/>
                  </p:nvSpPr>
                  <p:spPr>
                    <a:xfrm rot="18900000">
                      <a:off x="1538994" y="6210101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4" name="Groupe 323"/>
                  <p:cNvGrpSpPr/>
                  <p:nvPr/>
                </p:nvGrpSpPr>
                <p:grpSpPr>
                  <a:xfrm>
                    <a:off x="1370111" y="1765429"/>
                    <a:ext cx="93923" cy="2257123"/>
                    <a:chOff x="2273170" y="1070858"/>
                    <a:chExt cx="223602" cy="5362844"/>
                  </a:xfrm>
                  <a:grpFill/>
                </p:grpSpPr>
                <p:sp>
                  <p:nvSpPr>
                    <p:cNvPr id="595" name="Losange 20"/>
                    <p:cNvSpPr/>
                    <p:nvPr/>
                  </p:nvSpPr>
                  <p:spPr>
                    <a:xfrm rot="18900000">
                      <a:off x="2273170" y="1070858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96" name="Losange 20"/>
                    <p:cNvSpPr/>
                    <p:nvPr/>
                  </p:nvSpPr>
                  <p:spPr>
                    <a:xfrm rot="18900000">
                      <a:off x="2273170" y="1805033"/>
                      <a:ext cx="223602" cy="2236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97" name="Losange 20"/>
                    <p:cNvSpPr/>
                    <p:nvPr/>
                  </p:nvSpPr>
                  <p:spPr>
                    <a:xfrm rot="18900000">
                      <a:off x="2273170" y="2539210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98" name="Losange 20"/>
                    <p:cNvSpPr/>
                    <p:nvPr/>
                  </p:nvSpPr>
                  <p:spPr>
                    <a:xfrm rot="18900000">
                      <a:off x="2273170" y="3273391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99" name="Losange 20"/>
                    <p:cNvSpPr/>
                    <p:nvPr/>
                  </p:nvSpPr>
                  <p:spPr>
                    <a:xfrm rot="18900000">
                      <a:off x="2273170" y="4007567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00" name="Losange 20"/>
                    <p:cNvSpPr/>
                    <p:nvPr/>
                  </p:nvSpPr>
                  <p:spPr>
                    <a:xfrm rot="18900000">
                      <a:off x="2273170" y="4741743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01" name="Losange 20"/>
                    <p:cNvSpPr/>
                    <p:nvPr/>
                  </p:nvSpPr>
                  <p:spPr>
                    <a:xfrm rot="18900000">
                      <a:off x="2273170" y="5475919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602" name="Losange 20"/>
                    <p:cNvSpPr/>
                    <p:nvPr/>
                  </p:nvSpPr>
                  <p:spPr>
                    <a:xfrm rot="18900000">
                      <a:off x="2273170" y="6210100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516" name="Group 515"/>
                <p:cNvGrpSpPr/>
                <p:nvPr/>
              </p:nvGrpSpPr>
              <p:grpSpPr bwMode="auto">
                <a:xfrm>
                  <a:off x="-27647" y="345683"/>
                  <a:ext cx="710735" cy="1649070"/>
                  <a:chOff x="444960" y="1773188"/>
                  <a:chExt cx="1019074" cy="2249368"/>
                </a:xfrm>
                <a:grpFill/>
              </p:grpSpPr>
              <p:sp>
                <p:nvSpPr>
                  <p:cNvPr id="517" name="Rectangle 516"/>
                  <p:cNvSpPr/>
                  <p:nvPr/>
                </p:nvSpPr>
                <p:spPr>
                  <a:xfrm>
                    <a:off x="800305" y="1773188"/>
                    <a:ext cx="308383" cy="374959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18" name="Rectangle 517"/>
                  <p:cNvSpPr/>
                  <p:nvPr/>
                </p:nvSpPr>
                <p:spPr>
                  <a:xfrm>
                    <a:off x="491920" y="1773188"/>
                    <a:ext cx="308383" cy="371749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19" name="Rectangle 518"/>
                  <p:cNvSpPr/>
                  <p:nvPr/>
                </p:nvSpPr>
                <p:spPr>
                  <a:xfrm>
                    <a:off x="1108689" y="1773188"/>
                    <a:ext cx="308383" cy="371749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20" name="Rectangle 519"/>
                  <p:cNvSpPr/>
                  <p:nvPr/>
                </p:nvSpPr>
                <p:spPr>
                  <a:xfrm>
                    <a:off x="800305" y="2121486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21" name="Rectangle 520"/>
                  <p:cNvSpPr/>
                  <p:nvPr/>
                </p:nvSpPr>
                <p:spPr>
                  <a:xfrm>
                    <a:off x="491920" y="2121486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22" name="Rectangle 521"/>
                  <p:cNvSpPr/>
                  <p:nvPr/>
                </p:nvSpPr>
                <p:spPr>
                  <a:xfrm>
                    <a:off x="1108689" y="2121484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23" name="Rectangle 522"/>
                  <p:cNvSpPr/>
                  <p:nvPr/>
                </p:nvSpPr>
                <p:spPr>
                  <a:xfrm>
                    <a:off x="800305" y="2430489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24" name="Rectangle 523"/>
                  <p:cNvSpPr/>
                  <p:nvPr/>
                </p:nvSpPr>
                <p:spPr>
                  <a:xfrm>
                    <a:off x="491920" y="2430490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25" name="Rectangle 524"/>
                  <p:cNvSpPr/>
                  <p:nvPr/>
                </p:nvSpPr>
                <p:spPr>
                  <a:xfrm>
                    <a:off x="1108689" y="2430489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26" name="Rectangle 525"/>
                  <p:cNvSpPr/>
                  <p:nvPr/>
                </p:nvSpPr>
                <p:spPr>
                  <a:xfrm>
                    <a:off x="800305" y="2739490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27" name="Rectangle 526"/>
                  <p:cNvSpPr/>
                  <p:nvPr/>
                </p:nvSpPr>
                <p:spPr>
                  <a:xfrm>
                    <a:off x="491920" y="2739490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28" name="Rectangle 527"/>
                  <p:cNvSpPr/>
                  <p:nvPr/>
                </p:nvSpPr>
                <p:spPr>
                  <a:xfrm>
                    <a:off x="1108689" y="2739490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29" name="Rectangle 528"/>
                  <p:cNvSpPr/>
                  <p:nvPr/>
                </p:nvSpPr>
                <p:spPr>
                  <a:xfrm>
                    <a:off x="800305" y="3048491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30" name="Rectangle 529"/>
                  <p:cNvSpPr/>
                  <p:nvPr/>
                </p:nvSpPr>
                <p:spPr>
                  <a:xfrm>
                    <a:off x="491920" y="3048491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31" name="Rectangle 530"/>
                  <p:cNvSpPr/>
                  <p:nvPr/>
                </p:nvSpPr>
                <p:spPr>
                  <a:xfrm>
                    <a:off x="1108689" y="3048491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32" name="Rectangle 531"/>
                  <p:cNvSpPr/>
                  <p:nvPr/>
                </p:nvSpPr>
                <p:spPr>
                  <a:xfrm>
                    <a:off x="800305" y="3357493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33" name="Rectangle 532"/>
                  <p:cNvSpPr/>
                  <p:nvPr/>
                </p:nvSpPr>
                <p:spPr>
                  <a:xfrm>
                    <a:off x="491920" y="3357493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34" name="Rectangle 533"/>
                  <p:cNvSpPr/>
                  <p:nvPr/>
                </p:nvSpPr>
                <p:spPr>
                  <a:xfrm>
                    <a:off x="1108689" y="3357492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35" name="Rectangle 534"/>
                  <p:cNvSpPr/>
                  <p:nvPr/>
                </p:nvSpPr>
                <p:spPr>
                  <a:xfrm>
                    <a:off x="800305" y="3666497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36" name="Rectangle 535"/>
                  <p:cNvSpPr/>
                  <p:nvPr/>
                </p:nvSpPr>
                <p:spPr>
                  <a:xfrm>
                    <a:off x="491920" y="3666497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537" name="Rectangle 536"/>
                  <p:cNvSpPr/>
                  <p:nvPr/>
                </p:nvSpPr>
                <p:spPr>
                  <a:xfrm>
                    <a:off x="1108689" y="3666497"/>
                    <a:ext cx="308384" cy="309002"/>
                  </a:xfrm>
                  <a:prstGeom prst="rect">
                    <a:avLst/>
                  </a:prstGeom>
                  <a:grpFill/>
                  <a:ln w="0" cap="flat" cmpd="sng" algn="ctr">
                    <a:solidFill>
                      <a:srgbClr val="002060">
                        <a:alpha val="65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fr-FR" kern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grpSp>
                <p:nvGrpSpPr>
                  <p:cNvPr id="538" name="Groupe 320"/>
                  <p:cNvGrpSpPr/>
                  <p:nvPr/>
                </p:nvGrpSpPr>
                <p:grpSpPr>
                  <a:xfrm>
                    <a:off x="444960" y="2074432"/>
                    <a:ext cx="93923" cy="1948124"/>
                    <a:chOff x="70642" y="1805035"/>
                    <a:chExt cx="223602" cy="4628668"/>
                  </a:xfrm>
                  <a:grpFill/>
                </p:grpSpPr>
                <p:sp>
                  <p:nvSpPr>
                    <p:cNvPr id="563" name="Losange 20"/>
                    <p:cNvSpPr/>
                    <p:nvPr/>
                  </p:nvSpPr>
                  <p:spPr>
                    <a:xfrm rot="18900000">
                      <a:off x="70642" y="1805035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64" name="Losange 20"/>
                    <p:cNvSpPr/>
                    <p:nvPr/>
                  </p:nvSpPr>
                  <p:spPr>
                    <a:xfrm rot="18900000">
                      <a:off x="70642" y="2539211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65" name="Losange 20"/>
                    <p:cNvSpPr/>
                    <p:nvPr/>
                  </p:nvSpPr>
                  <p:spPr>
                    <a:xfrm rot="18900000">
                      <a:off x="70642" y="3273392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66" name="Losange 20"/>
                    <p:cNvSpPr/>
                    <p:nvPr/>
                  </p:nvSpPr>
                  <p:spPr>
                    <a:xfrm rot="18900000">
                      <a:off x="70642" y="4007568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67" name="Losange 20"/>
                    <p:cNvSpPr/>
                    <p:nvPr/>
                  </p:nvSpPr>
                  <p:spPr>
                    <a:xfrm rot="18900000">
                      <a:off x="70642" y="4741744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68" name="Losange 20"/>
                    <p:cNvSpPr/>
                    <p:nvPr/>
                  </p:nvSpPr>
                  <p:spPr>
                    <a:xfrm rot="18900000">
                      <a:off x="70642" y="5475920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69" name="Losange 20"/>
                    <p:cNvSpPr/>
                    <p:nvPr/>
                  </p:nvSpPr>
                  <p:spPr>
                    <a:xfrm rot="18900000">
                      <a:off x="70642" y="6210101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39" name="Groupe 321"/>
                  <p:cNvGrpSpPr/>
                  <p:nvPr/>
                </p:nvGrpSpPr>
                <p:grpSpPr>
                  <a:xfrm>
                    <a:off x="753344" y="2074430"/>
                    <a:ext cx="93923" cy="1948123"/>
                    <a:chOff x="804818" y="1805036"/>
                    <a:chExt cx="223602" cy="4628668"/>
                  </a:xfrm>
                  <a:grpFill/>
                </p:grpSpPr>
                <p:sp>
                  <p:nvSpPr>
                    <p:cNvPr id="556" name="Losange 20"/>
                    <p:cNvSpPr/>
                    <p:nvPr/>
                  </p:nvSpPr>
                  <p:spPr>
                    <a:xfrm rot="18900000">
                      <a:off x="804818" y="1805036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57" name="Losange 20"/>
                    <p:cNvSpPr/>
                    <p:nvPr/>
                  </p:nvSpPr>
                  <p:spPr>
                    <a:xfrm rot="18900000">
                      <a:off x="804818" y="2539212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58" name="Losange 20"/>
                    <p:cNvSpPr/>
                    <p:nvPr/>
                  </p:nvSpPr>
                  <p:spPr>
                    <a:xfrm rot="18900000">
                      <a:off x="804818" y="3273393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59" name="Losange 20"/>
                    <p:cNvSpPr/>
                    <p:nvPr/>
                  </p:nvSpPr>
                  <p:spPr>
                    <a:xfrm rot="18900000">
                      <a:off x="804818" y="4007569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60" name="Losange 20"/>
                    <p:cNvSpPr/>
                    <p:nvPr/>
                  </p:nvSpPr>
                  <p:spPr>
                    <a:xfrm rot="18900000">
                      <a:off x="804818" y="4741745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61" name="Losange 20"/>
                    <p:cNvSpPr/>
                    <p:nvPr/>
                  </p:nvSpPr>
                  <p:spPr>
                    <a:xfrm rot="18900000">
                      <a:off x="804818" y="5475921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62" name="Losange 20"/>
                    <p:cNvSpPr/>
                    <p:nvPr/>
                  </p:nvSpPr>
                  <p:spPr>
                    <a:xfrm rot="18900000">
                      <a:off x="804818" y="6210102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0" name="Groupe 322"/>
                  <p:cNvGrpSpPr/>
                  <p:nvPr/>
                </p:nvGrpSpPr>
                <p:grpSpPr>
                  <a:xfrm>
                    <a:off x="1061728" y="2074430"/>
                    <a:ext cx="93923" cy="1948123"/>
                    <a:chOff x="1538994" y="1805035"/>
                    <a:chExt cx="223602" cy="4628668"/>
                  </a:xfrm>
                  <a:grpFill/>
                </p:grpSpPr>
                <p:sp>
                  <p:nvSpPr>
                    <p:cNvPr id="549" name="Losange 20"/>
                    <p:cNvSpPr/>
                    <p:nvPr/>
                  </p:nvSpPr>
                  <p:spPr>
                    <a:xfrm rot="18900000">
                      <a:off x="1538994" y="1805035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50" name="Losange 20"/>
                    <p:cNvSpPr/>
                    <p:nvPr/>
                  </p:nvSpPr>
                  <p:spPr>
                    <a:xfrm rot="18900000">
                      <a:off x="1538994" y="2539211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51" name="Losange 20"/>
                    <p:cNvSpPr/>
                    <p:nvPr/>
                  </p:nvSpPr>
                  <p:spPr>
                    <a:xfrm rot="18900000">
                      <a:off x="1538994" y="3273392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52" name="Losange 20"/>
                    <p:cNvSpPr/>
                    <p:nvPr/>
                  </p:nvSpPr>
                  <p:spPr>
                    <a:xfrm rot="18900000">
                      <a:off x="1538994" y="4007568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53" name="Losange 20"/>
                    <p:cNvSpPr/>
                    <p:nvPr/>
                  </p:nvSpPr>
                  <p:spPr>
                    <a:xfrm rot="18900000">
                      <a:off x="1538994" y="4741744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54" name="Losange 20"/>
                    <p:cNvSpPr/>
                    <p:nvPr/>
                  </p:nvSpPr>
                  <p:spPr>
                    <a:xfrm rot="18900000">
                      <a:off x="1538994" y="5475920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55" name="Losange 20"/>
                    <p:cNvSpPr/>
                    <p:nvPr/>
                  </p:nvSpPr>
                  <p:spPr>
                    <a:xfrm rot="18900000">
                      <a:off x="1538994" y="6210101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1" name="Groupe 323"/>
                  <p:cNvGrpSpPr/>
                  <p:nvPr/>
                </p:nvGrpSpPr>
                <p:grpSpPr>
                  <a:xfrm>
                    <a:off x="1370111" y="2074430"/>
                    <a:ext cx="93923" cy="1948122"/>
                    <a:chOff x="2273170" y="1805033"/>
                    <a:chExt cx="223602" cy="4628669"/>
                  </a:xfrm>
                  <a:grpFill/>
                </p:grpSpPr>
                <p:sp>
                  <p:nvSpPr>
                    <p:cNvPr id="542" name="Losange 20"/>
                    <p:cNvSpPr/>
                    <p:nvPr/>
                  </p:nvSpPr>
                  <p:spPr>
                    <a:xfrm rot="18900000">
                      <a:off x="2273170" y="1805033"/>
                      <a:ext cx="223602" cy="2236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43" name="Losange 20"/>
                    <p:cNvSpPr/>
                    <p:nvPr/>
                  </p:nvSpPr>
                  <p:spPr>
                    <a:xfrm rot="18900000">
                      <a:off x="2273170" y="2539210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44" name="Losange 20"/>
                    <p:cNvSpPr/>
                    <p:nvPr/>
                  </p:nvSpPr>
                  <p:spPr>
                    <a:xfrm rot="18900000">
                      <a:off x="2273170" y="3273391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45" name="Losange 20"/>
                    <p:cNvSpPr/>
                    <p:nvPr/>
                  </p:nvSpPr>
                  <p:spPr>
                    <a:xfrm rot="18900000">
                      <a:off x="2273170" y="4007567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46" name="Losange 20"/>
                    <p:cNvSpPr/>
                    <p:nvPr/>
                  </p:nvSpPr>
                  <p:spPr>
                    <a:xfrm rot="18900000">
                      <a:off x="2273170" y="4741743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47" name="Losange 20"/>
                    <p:cNvSpPr/>
                    <p:nvPr/>
                  </p:nvSpPr>
                  <p:spPr>
                    <a:xfrm rot="18900000">
                      <a:off x="2273170" y="5475919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sp>
                  <p:nvSpPr>
                    <p:cNvPr id="548" name="Losange 20"/>
                    <p:cNvSpPr/>
                    <p:nvPr/>
                  </p:nvSpPr>
                  <p:spPr>
                    <a:xfrm rot="18900000">
                      <a:off x="2273170" y="6210100"/>
                      <a:ext cx="223602" cy="2236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272" h="427272">
                          <a:moveTo>
                            <a:pt x="420932" y="0"/>
                          </a:moveTo>
                          <a:lnTo>
                            <a:pt x="427272" y="6340"/>
                          </a:lnTo>
                          <a:cubicBezTo>
                            <a:pt x="324435" y="125468"/>
                            <a:pt x="324246" y="302153"/>
                            <a:pt x="426718" y="421486"/>
                          </a:cubicBezTo>
                          <a:lnTo>
                            <a:pt x="421486" y="426718"/>
                          </a:lnTo>
                          <a:cubicBezTo>
                            <a:pt x="302153" y="324246"/>
                            <a:pt x="125468" y="324435"/>
                            <a:pt x="6340" y="427272"/>
                          </a:cubicBezTo>
                          <a:lnTo>
                            <a:pt x="0" y="420931"/>
                          </a:lnTo>
                          <a:cubicBezTo>
                            <a:pt x="102837" y="301804"/>
                            <a:pt x="103026" y="125119"/>
                            <a:pt x="554" y="5786"/>
                          </a:cubicBezTo>
                          <a:lnTo>
                            <a:pt x="5786" y="554"/>
                          </a:lnTo>
                          <a:cubicBezTo>
                            <a:pt x="125119" y="103026"/>
                            <a:pt x="301804" y="102836"/>
                            <a:pt x="420932" y="0"/>
                          </a:cubicBezTo>
                          <a:close/>
                        </a:path>
                      </a:pathLst>
                    </a:custGeom>
                    <a:grpFill/>
                    <a:ln w="0" cap="flat" cmpd="sng" algn="ctr">
                      <a:solidFill>
                        <a:srgbClr val="002060">
                          <a:alpha val="6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fr-FR" kern="0">
                        <a:solidFill>
                          <a:prstClr val="white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507" name="Slide Number Placeholder 3"/>
              <p:cNvSpPr txBox="1">
                <a:spLocks/>
              </p:cNvSpPr>
              <p:nvPr/>
            </p:nvSpPr>
            <p:spPr>
              <a:xfrm>
                <a:off x="1805386" y="6559623"/>
                <a:ext cx="5943600" cy="339725"/>
              </a:xfrm>
              <a:prstGeom prst="rect">
                <a:avLst/>
              </a:prstGeom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N</a:t>
                </a:r>
                <a:r>
                  <a:rPr lang="en-US" sz="8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cs typeface="+mn-cs"/>
                  </a:rPr>
                  <a:t>ational</a:t>
                </a:r>
                <a:r>
                  <a:rPr lang="en-US" sz="1000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  <a:cs typeface="+mn-cs"/>
                  </a:rPr>
                  <a:t>  </a:t>
                </a:r>
                <a:r>
                  <a:rPr lang="en-US" sz="900" b="1" dirty="0">
                    <a:solidFill>
                      <a:srgbClr val="0070C0"/>
                    </a:solidFill>
                    <a:latin typeface="+mn-lt"/>
                    <a:cs typeface="+mn-cs"/>
                  </a:rPr>
                  <a:t>S</a:t>
                </a:r>
                <a:r>
                  <a:rPr lang="en-US" sz="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cs typeface="+mn-cs"/>
                  </a:rPr>
                  <a:t>cientific</a:t>
                </a:r>
                <a:r>
                  <a:rPr lang="en-US" sz="10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  <a:cs typeface="+mn-cs"/>
                  </a:rPr>
                  <a:t> </a:t>
                </a:r>
                <a:r>
                  <a:rPr lang="en-US" sz="8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  <a:cs typeface="+mn-cs"/>
                  </a:rPr>
                  <a:t>&amp;</a:t>
                </a:r>
                <a:r>
                  <a:rPr lang="en-US" sz="10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  <a:cs typeface="+mn-cs"/>
                  </a:rPr>
                  <a:t> </a:t>
                </a:r>
                <a:r>
                  <a:rPr lang="en-US" sz="900" b="1" dirty="0">
                    <a:solidFill>
                      <a:srgbClr val="0070C0"/>
                    </a:solidFill>
                    <a:latin typeface="+mn-lt"/>
                    <a:cs typeface="+mn-cs"/>
                  </a:rPr>
                  <a:t>T</a:t>
                </a:r>
                <a:r>
                  <a:rPr lang="en-US" sz="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cs typeface="+mn-cs"/>
                  </a:rPr>
                  <a:t>echnical</a:t>
                </a:r>
                <a:r>
                  <a:rPr lang="en-US" sz="1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cs typeface="+mn-cs"/>
                  </a:rPr>
                  <a:t> </a:t>
                </a:r>
                <a:r>
                  <a:rPr lang="en-US" sz="10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  <a:cs typeface="+mn-cs"/>
                  </a:rPr>
                  <a:t> </a:t>
                </a:r>
                <a:r>
                  <a:rPr lang="en-US" sz="900" b="1" dirty="0">
                    <a:solidFill>
                      <a:srgbClr val="0070C0"/>
                    </a:solidFill>
                    <a:latin typeface="+mn-lt"/>
                    <a:cs typeface="+mn-cs"/>
                  </a:rPr>
                  <a:t>I</a:t>
                </a:r>
                <a:r>
                  <a:rPr lang="en-US" sz="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cs typeface="+mn-cs"/>
                  </a:rPr>
                  <a:t>nformation</a:t>
                </a:r>
                <a:r>
                  <a:rPr lang="en-US" sz="10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  <a:cs typeface="+mn-cs"/>
                  </a:rPr>
                  <a:t> </a:t>
                </a:r>
                <a:r>
                  <a:rPr lang="en-US" sz="900" b="1" dirty="0">
                    <a:solidFill>
                      <a:srgbClr val="0070C0"/>
                    </a:solidFill>
                    <a:latin typeface="+mn-lt"/>
                    <a:cs typeface="+mn-cs"/>
                  </a:rPr>
                  <a:t>C</a:t>
                </a:r>
                <a:r>
                  <a:rPr lang="en-US" sz="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cs typeface="+mn-cs"/>
                  </a:rPr>
                  <a:t>enter</a:t>
                </a:r>
                <a:r>
                  <a:rPr lang="en-US" sz="1000" b="1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  <a:cs typeface="+mn-cs"/>
                  </a:rPr>
                  <a:t> </a:t>
                </a:r>
                <a:endParaRPr lang="en-US" sz="105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08" name="officeArt object"/>
              <p:cNvSpPr/>
              <p:nvPr/>
            </p:nvSpPr>
            <p:spPr>
              <a:xfrm flipH="1">
                <a:off x="1219199" y="6577315"/>
                <a:ext cx="7334247" cy="160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032" extrusionOk="0">
                    <a:moveTo>
                      <a:pt x="0" y="0"/>
                    </a:moveTo>
                    <a:cubicBezTo>
                      <a:pt x="979" y="6147"/>
                      <a:pt x="2414" y="10338"/>
                      <a:pt x="4021" y="11753"/>
                    </a:cubicBezTo>
                    <a:cubicBezTo>
                      <a:pt x="8296" y="15515"/>
                      <a:pt x="12158" y="-571"/>
                      <a:pt x="16477" y="466"/>
                    </a:cubicBezTo>
                    <a:cubicBezTo>
                      <a:pt x="18429" y="934"/>
                      <a:pt x="20266" y="4935"/>
                      <a:pt x="21600" y="11623"/>
                    </a:cubicBezTo>
                    <a:cubicBezTo>
                      <a:pt x="20933" y="9391"/>
                      <a:pt x="20199" y="7636"/>
                      <a:pt x="19422" y="6415"/>
                    </a:cubicBezTo>
                    <a:cubicBezTo>
                      <a:pt x="18336" y="4710"/>
                      <a:pt x="17199" y="4079"/>
                      <a:pt x="16058" y="4436"/>
                    </a:cubicBezTo>
                    <a:cubicBezTo>
                      <a:pt x="11734" y="5787"/>
                      <a:pt x="7668" y="21029"/>
                      <a:pt x="3466" y="14345"/>
                    </a:cubicBezTo>
                    <a:cubicBezTo>
                      <a:pt x="1942" y="11920"/>
                      <a:pt x="700" y="6757"/>
                      <a:pt x="0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09" name="Group 508"/>
              <p:cNvGrpSpPr/>
              <p:nvPr/>
            </p:nvGrpSpPr>
            <p:grpSpPr>
              <a:xfrm>
                <a:off x="8120057" y="5540615"/>
                <a:ext cx="1149618" cy="1086510"/>
                <a:chOff x="7994382" y="5284873"/>
                <a:chExt cx="1149618" cy="1086510"/>
              </a:xfrm>
            </p:grpSpPr>
            <p:pic>
              <p:nvPicPr>
                <p:cNvPr id="511" name="Picture 188" descr="C:\Users\shabib\Desktop\KISR... logo\blueblack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853340">
                  <a:off x="8041059" y="5284873"/>
                  <a:ext cx="1102941" cy="10595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2" name="Picture 511" descr="C:\Users\shabib\Desktop\KISR... logo\blueblack.png"/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853340">
                  <a:off x="7994382" y="5311810"/>
                  <a:ext cx="1102941" cy="105957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510" name="Picture 18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657027" y="6216650"/>
                <a:ext cx="2154605" cy="670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04" name="Rectangle 503"/>
            <p:cNvSpPr/>
            <p:nvPr/>
          </p:nvSpPr>
          <p:spPr>
            <a:xfrm>
              <a:off x="989977" y="43545"/>
              <a:ext cx="275748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</a:rPr>
                <a:t>Kuwait Institute for Scientific Research (KISR)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" y="3915498"/>
            <a:ext cx="9144000" cy="707886"/>
            <a:chOff x="1" y="3883452"/>
            <a:chExt cx="9144000" cy="707886"/>
          </a:xfrm>
        </p:grpSpPr>
        <p:sp>
          <p:nvSpPr>
            <p:cNvPr id="276" name="TextBox 275"/>
            <p:cNvSpPr txBox="1"/>
            <p:nvPr/>
          </p:nvSpPr>
          <p:spPr>
            <a:xfrm>
              <a:off x="1" y="3883452"/>
              <a:ext cx="9144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7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Fatima </a:t>
              </a:r>
              <a:r>
                <a:rPr lang="en-US" sz="1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Abdul-Hamid </a:t>
              </a:r>
            </a:p>
            <a:p>
              <a:pPr algn="ctr">
                <a:defRPr/>
              </a:pPr>
              <a:endParaRPr lang="en-US" sz="500" b="1" dirty="0">
                <a:solidFill>
                  <a:srgbClr val="002060"/>
                </a:solidFill>
              </a:endParaRPr>
            </a:p>
            <a:p>
              <a:pPr algn="ctr">
                <a:defRPr/>
              </a:pPr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hlinkClick r:id="rId4"/>
                </a:rPr>
                <a:t>fahameed@kisr.edu.kw</a:t>
              </a:r>
              <a:r>
                <a:rPr lang="en-US" sz="8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     </a:t>
              </a:r>
              <a:r>
                <a:rPr 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2498-9710</a:t>
              </a:r>
            </a:p>
            <a:p>
              <a:pPr>
                <a:defRPr/>
              </a:pPr>
              <a:endParaRPr lang="en-US" sz="700" b="1" dirty="0"/>
            </a:p>
          </p:txBody>
        </p:sp>
        <p:pic>
          <p:nvPicPr>
            <p:cNvPr id="277" name="Picture 2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366" y="4288754"/>
              <a:ext cx="91440" cy="91440"/>
            </a:xfrm>
            <a:prstGeom prst="rect">
              <a:avLst/>
            </a:prstGeom>
          </p:spPr>
        </p:pic>
        <p:pic>
          <p:nvPicPr>
            <p:cNvPr id="278" name="Picture 27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3948" y="4313627"/>
              <a:ext cx="91440" cy="916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858400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1395" y="1922105"/>
            <a:ext cx="8121209" cy="3685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r>
              <a:rPr lang="en-US" sz="2000" b="1" dirty="0" smtClean="0">
                <a:solidFill>
                  <a:srgbClr val="002060"/>
                </a:solidFill>
                <a:cs typeface="Times New Roman" pitchFamily="18" charset="0"/>
              </a:rPr>
              <a:t>Producer</a:t>
            </a:r>
            <a:r>
              <a:rPr lang="en-US" sz="2000" b="1" dirty="0">
                <a:solidFill>
                  <a:srgbClr val="002060"/>
                </a:solidFill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Clarivate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Analytics ( previously Thomason Router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)</a:t>
            </a:r>
          </a:p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endParaRPr lang="en-US" sz="12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r>
              <a:rPr lang="en-US" sz="2000" b="1" dirty="0">
                <a:solidFill>
                  <a:srgbClr val="002060"/>
                </a:solidFill>
                <a:cs typeface="Times New Roman" pitchFamily="18" charset="0"/>
              </a:rPr>
              <a:t>Source :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Journal Citation Reports (JCR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)</a:t>
            </a:r>
          </a:p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endParaRPr lang="en-US" sz="12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r>
              <a:rPr lang="en-US" sz="2000" b="1" dirty="0">
                <a:solidFill>
                  <a:srgbClr val="002060"/>
                </a:solidFill>
                <a:cs typeface="Times New Roman" pitchFamily="18" charset="0"/>
              </a:rPr>
              <a:t>Database Source: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Web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of Science (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WoS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) (covers over 12,000+ journals from 3,300 publishers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)</a:t>
            </a:r>
          </a:p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endParaRPr lang="en-US" sz="12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r>
              <a:rPr lang="en-US" sz="2000" b="1" dirty="0">
                <a:solidFill>
                  <a:srgbClr val="002060"/>
                </a:solidFill>
                <a:cs typeface="Times New Roman" pitchFamily="18" charset="0"/>
              </a:rPr>
              <a:t>Update: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Annually </a:t>
            </a:r>
          </a:p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977798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200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Journal </a:t>
            </a:r>
            <a:r>
              <a:rPr lang="en-US" sz="2200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Impact Factor (JIF)</a:t>
            </a:r>
            <a:endParaRPr lang="en-GB" altLang="en-US" sz="2200" dirty="0">
              <a:ln w="3175">
                <a:solidFill>
                  <a:srgbClr val="C00000"/>
                </a:solidFill>
                <a:prstDash val="solid"/>
              </a:ln>
              <a:solidFill>
                <a:srgbClr val="6FA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8774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408" y="1451981"/>
            <a:ext cx="8336965" cy="3181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Journal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Impact Factor (JIF) </a:t>
            </a:r>
            <a:r>
              <a:rPr lang="en-US" b="1" dirty="0">
                <a:solidFill>
                  <a:srgbClr val="002060"/>
                </a:solidFill>
                <a:cs typeface="Times New Roman" pitchFamily="18" charset="0"/>
              </a:rPr>
              <a:t>a bibliometric tool used to evaluate and compare a journal’s relative importance to others in the same field based on citation data analysis. The higher the impact factor, the more highly ranked the </a:t>
            </a:r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journal</a:t>
            </a:r>
          </a:p>
          <a:p>
            <a:pPr marL="0" lvl="1" algn="just">
              <a:lnSpc>
                <a:spcPct val="130000"/>
              </a:lnSpc>
              <a:buClr>
                <a:srgbClr val="C00000"/>
              </a:buClr>
              <a:buSzPct val="125000"/>
              <a:tabLst>
                <a:tab pos="346075" algn="l"/>
              </a:tabLst>
              <a:defRPr/>
            </a:pPr>
            <a:endParaRPr lang="en-US" sz="10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r>
              <a:rPr lang="en-US" b="1" dirty="0">
                <a:solidFill>
                  <a:srgbClr val="002060"/>
                </a:solidFill>
                <a:cs typeface="Times New Roman" pitchFamily="18" charset="0"/>
              </a:rPr>
              <a:t>It provides the relationship between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citing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cs typeface="Times New Roman" pitchFamily="18" charset="0"/>
              </a:rPr>
              <a:t>and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cited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journals</a:t>
            </a:r>
          </a:p>
          <a:p>
            <a:pPr marL="0" lvl="1" algn="just">
              <a:lnSpc>
                <a:spcPct val="130000"/>
              </a:lnSpc>
              <a:buClr>
                <a:srgbClr val="C00000"/>
              </a:buClr>
              <a:buSzPct val="125000"/>
              <a:tabLst>
                <a:tab pos="346075" algn="l"/>
              </a:tabLst>
              <a:defRPr/>
            </a:pPr>
            <a:endParaRPr lang="en-US" sz="10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Impact Factor (IF) </a:t>
            </a:r>
            <a:r>
              <a:rPr lang="en-US" b="1" dirty="0">
                <a:solidFill>
                  <a:srgbClr val="002060"/>
                </a:solidFill>
                <a:cs typeface="Times New Roman" pitchFamily="18" charset="0"/>
              </a:rPr>
              <a:t>for a given year is calculated by taking the number of citations of the articles published in the prior two years and dividing it by the total articles published in these two </a:t>
            </a:r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years</a:t>
            </a:r>
            <a:endParaRPr lang="en-US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8590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200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JCR-Journal </a:t>
            </a:r>
            <a:r>
              <a:rPr lang="en-US" sz="2200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Impact Factor</a:t>
            </a:r>
            <a:endParaRPr lang="en-GB" altLang="en-US" sz="2200" dirty="0">
              <a:ln w="3175">
                <a:solidFill>
                  <a:srgbClr val="C00000"/>
                </a:solidFill>
                <a:prstDash val="solid"/>
              </a:ln>
              <a:solidFill>
                <a:srgbClr val="6FA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="" xmlns:a16="http://schemas.microsoft.com/office/drawing/2014/main" id="{A989DA6F-9E09-4809-8139-DABD0288C03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625" y="4880119"/>
            <a:ext cx="7394546" cy="1062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07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8652" y="1525883"/>
            <a:ext cx="7751337" cy="539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000" b="1" dirty="0" smtClean="0">
                <a:solidFill>
                  <a:srgbClr val="002060"/>
                </a:solidFill>
                <a:cs typeface="Times New Roman" pitchFamily="18" charset="0"/>
              </a:rPr>
              <a:t>Marine </a:t>
            </a:r>
            <a:r>
              <a:rPr lang="en-US" sz="2000" b="1" dirty="0">
                <a:solidFill>
                  <a:srgbClr val="002060"/>
                </a:solidFill>
                <a:cs typeface="Times New Roman" pitchFamily="18" charset="0"/>
              </a:rPr>
              <a:t>Pollution Bulletin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33526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2200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JCR-Journal </a:t>
            </a:r>
            <a:r>
              <a:rPr lang="en-US" sz="2200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Impact Factor</a:t>
            </a:r>
            <a:endParaRPr lang="en-GB" altLang="en-US" sz="2200" dirty="0">
              <a:ln w="3175">
                <a:solidFill>
                  <a:srgbClr val="C00000"/>
                </a:solidFill>
                <a:prstDash val="solid"/>
              </a:ln>
              <a:solidFill>
                <a:srgbClr val="6FA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9" name="Content Placeholder 3"/>
          <p:cNvPicPr>
            <a:picLocks/>
          </p:cNvPicPr>
          <p:nvPr/>
        </p:nvPicPr>
        <p:blipFill rotWithShape="1">
          <a:blip r:embed="rId2"/>
          <a:srcRect l="17760" t="41154" r="61645" b="28398"/>
          <a:stretch/>
        </p:blipFill>
        <p:spPr bwMode="auto">
          <a:xfrm>
            <a:off x="421240" y="2241688"/>
            <a:ext cx="8034391" cy="3573485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395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5090" y="1741637"/>
            <a:ext cx="7751337" cy="539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000" b="1" dirty="0" smtClean="0">
                <a:solidFill>
                  <a:srgbClr val="002060"/>
                </a:solidFill>
                <a:cs typeface="Times New Roman" pitchFamily="18" charset="0"/>
              </a:rPr>
              <a:t>Marine </a:t>
            </a:r>
            <a:r>
              <a:rPr lang="en-US" sz="2000" b="1" dirty="0">
                <a:solidFill>
                  <a:srgbClr val="002060"/>
                </a:solidFill>
                <a:cs typeface="Times New Roman" pitchFamily="18" charset="0"/>
              </a:rPr>
              <a:t>Pollution Bulletin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33526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2200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Journal </a:t>
            </a:r>
            <a:r>
              <a:rPr lang="en-US" sz="2200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Impact Factor (JIF) Trend</a:t>
            </a:r>
            <a:endParaRPr lang="en-GB" altLang="en-US" sz="2200" dirty="0">
              <a:ln w="3175">
                <a:solidFill>
                  <a:srgbClr val="C00000"/>
                </a:solidFill>
                <a:prstDash val="solid"/>
              </a:ln>
              <a:solidFill>
                <a:srgbClr val="6FA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8" name="Content Placeholder 5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8411" t="28581" r="51742" b="30444"/>
          <a:stretch/>
        </p:blipFill>
        <p:spPr bwMode="auto">
          <a:xfrm>
            <a:off x="369869" y="2457441"/>
            <a:ext cx="8377147" cy="3092521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361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891" y="1318418"/>
            <a:ext cx="8121209" cy="2298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r>
              <a:rPr lang="en-US" sz="17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Quartile Scores </a:t>
            </a:r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- </a:t>
            </a:r>
            <a:r>
              <a:rPr lang="en-US" sz="1700" b="1" dirty="0">
                <a:solidFill>
                  <a:srgbClr val="002060"/>
                </a:solidFill>
                <a:cs typeface="Times New Roman" pitchFamily="18" charset="0"/>
              </a:rPr>
              <a:t>the distribution is based on the </a:t>
            </a:r>
            <a:r>
              <a:rPr lang="en-US" sz="17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Journal Impact Factor (JIF) </a:t>
            </a:r>
            <a:r>
              <a:rPr lang="en-US" sz="1700" b="1" dirty="0">
                <a:solidFill>
                  <a:srgbClr val="002060"/>
                </a:solidFill>
                <a:cs typeface="Times New Roman" pitchFamily="18" charset="0"/>
              </a:rPr>
              <a:t>in relation to its </a:t>
            </a:r>
            <a:r>
              <a:rPr lang="en-US" sz="17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location within </a:t>
            </a:r>
            <a:r>
              <a:rPr lang="en-US" sz="1700" b="1" dirty="0">
                <a:solidFill>
                  <a:srgbClr val="002060"/>
                </a:solidFill>
                <a:cs typeface="Times New Roman" pitchFamily="18" charset="0"/>
              </a:rPr>
              <a:t>the </a:t>
            </a:r>
            <a:r>
              <a:rPr lang="en-US" sz="17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subject category</a:t>
            </a:r>
          </a:p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endParaRPr lang="en-US" sz="12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r>
              <a:rPr lang="en-US" sz="1700" b="1" dirty="0">
                <a:solidFill>
                  <a:srgbClr val="002060"/>
                </a:solidFill>
                <a:cs typeface="Times New Roman" pitchFamily="18" charset="0"/>
              </a:rPr>
              <a:t>The ranking of the journals, from highest to lowest, is based on the value of the impact factor</a:t>
            </a:r>
          </a:p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endParaRPr lang="en-US" sz="12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r>
              <a:rPr lang="en-US" sz="1700" b="1" dirty="0">
                <a:solidFill>
                  <a:srgbClr val="002060"/>
                </a:solidFill>
                <a:cs typeface="Times New Roman" pitchFamily="18" charset="0"/>
              </a:rPr>
              <a:t>There are four quartiles Q1, Q2, Q3 and Q4, which account for the below percentiles;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8590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200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Quartile </a:t>
            </a:r>
            <a:r>
              <a:rPr lang="en-US" sz="2200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Scores and Journal Ranking</a:t>
            </a:r>
            <a:endParaRPr lang="en-GB" altLang="en-US" sz="2200" dirty="0">
              <a:ln w="3175">
                <a:solidFill>
                  <a:srgbClr val="C00000"/>
                </a:solidFill>
                <a:prstDash val="solid"/>
              </a:ln>
              <a:solidFill>
                <a:srgbClr val="6FA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6369" y="3678013"/>
            <a:ext cx="6387186" cy="2219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5425" lvl="1" indent="-225425" algn="just">
              <a:lnSpc>
                <a:spcPct val="130000"/>
              </a:lnSpc>
              <a:buClr>
                <a:srgbClr val="C00000"/>
              </a:buClr>
              <a:buSzPct val="100000"/>
              <a:buFont typeface="Calibri" panose="020F0502020204030204" pitchFamily="34" charset="0"/>
              <a:buChar char="̶"/>
              <a:tabLst>
                <a:tab pos="346075" algn="l"/>
              </a:tabLst>
              <a:defRPr/>
            </a:pPr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Q1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denotes the top 25% of the IF distribution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marL="225425" lvl="1" indent="-225425" algn="just">
              <a:lnSpc>
                <a:spcPct val="130000"/>
              </a:lnSpc>
              <a:buClr>
                <a:srgbClr val="C00000"/>
              </a:buClr>
              <a:buSzPct val="100000"/>
              <a:buFont typeface="Calibri" panose="020F0502020204030204" pitchFamily="34" charset="0"/>
              <a:buChar char="̶"/>
              <a:tabLst>
                <a:tab pos="346075" algn="l"/>
              </a:tabLst>
              <a:defRPr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marL="225425" lvl="1" indent="-225425" algn="just">
              <a:lnSpc>
                <a:spcPct val="130000"/>
              </a:lnSpc>
              <a:buClr>
                <a:srgbClr val="C00000"/>
              </a:buClr>
              <a:buSzPct val="100000"/>
              <a:buFont typeface="Calibri" panose="020F0502020204030204" pitchFamily="34" charset="0"/>
              <a:buChar char="̶"/>
              <a:tabLst>
                <a:tab pos="346075" algn="l"/>
              </a:tabLst>
              <a:defRPr/>
            </a:pP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Q2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for middle-high position (between top 50% and top 25%)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marL="225425" lvl="1" indent="-225425" algn="just">
              <a:lnSpc>
                <a:spcPct val="130000"/>
              </a:lnSpc>
              <a:buClr>
                <a:srgbClr val="C00000"/>
              </a:buClr>
              <a:buSzPct val="100000"/>
              <a:buFont typeface="Calibri" panose="020F0502020204030204" pitchFamily="34" charset="0"/>
              <a:buChar char="̶"/>
              <a:tabLst>
                <a:tab pos="346075" algn="l"/>
              </a:tabLst>
              <a:defRPr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marL="225425" lvl="1" indent="-225425" algn="just">
              <a:lnSpc>
                <a:spcPct val="130000"/>
              </a:lnSpc>
              <a:buClr>
                <a:srgbClr val="C00000"/>
              </a:buClr>
              <a:buSzPct val="100000"/>
              <a:buFont typeface="Calibri" panose="020F0502020204030204" pitchFamily="34" charset="0"/>
              <a:buChar char="̶"/>
              <a:tabLst>
                <a:tab pos="346075" algn="l"/>
              </a:tabLst>
              <a:defRPr/>
            </a:pP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Q3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middle-low position (top 75% to top 50%)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marL="225425" lvl="1" indent="-225425" algn="just">
              <a:lnSpc>
                <a:spcPct val="130000"/>
              </a:lnSpc>
              <a:buClr>
                <a:srgbClr val="C00000"/>
              </a:buClr>
              <a:buSzPct val="100000"/>
              <a:buFont typeface="Calibri" panose="020F0502020204030204" pitchFamily="34" charset="0"/>
              <a:buChar char="̶"/>
              <a:tabLst>
                <a:tab pos="346075" algn="l"/>
              </a:tabLst>
              <a:defRPr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marL="225425" lvl="1" indent="-225425" algn="just">
              <a:lnSpc>
                <a:spcPct val="130000"/>
              </a:lnSpc>
              <a:buClr>
                <a:srgbClr val="C00000"/>
              </a:buClr>
              <a:buSzPct val="100000"/>
              <a:buFont typeface="Calibri" panose="020F0502020204030204" pitchFamily="34" charset="0"/>
              <a:buChar char="̶"/>
              <a:tabLst>
                <a:tab pos="346075" algn="l"/>
              </a:tabLst>
              <a:defRPr/>
            </a:pP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Q4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the lowest position (bottom 25% of the IF distribution) </a:t>
            </a:r>
          </a:p>
        </p:txBody>
      </p:sp>
    </p:spTree>
    <p:extLst>
      <p:ext uri="{BB962C8B-B14F-4D97-AF65-F5344CB8AC3E}">
        <p14:creationId xmlns:p14="http://schemas.microsoft.com/office/powerpoint/2010/main" val="356608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719" y="1653347"/>
            <a:ext cx="7751337" cy="539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000" b="1" dirty="0" smtClean="0">
                <a:solidFill>
                  <a:srgbClr val="002060"/>
                </a:solidFill>
                <a:cs typeface="Times New Roman" pitchFamily="18" charset="0"/>
              </a:rPr>
              <a:t>Marine </a:t>
            </a:r>
            <a:r>
              <a:rPr lang="en-US" sz="2000" b="1" dirty="0">
                <a:solidFill>
                  <a:srgbClr val="002060"/>
                </a:solidFill>
                <a:cs typeface="Times New Roman" pitchFamily="18" charset="0"/>
              </a:rPr>
              <a:t>Pollution Bulletin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33526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2200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JCR Quartile &amp; Impact Factor</a:t>
            </a:r>
            <a:endParaRPr lang="en-GB" altLang="en-US" sz="2200" dirty="0">
              <a:ln w="3175">
                <a:solidFill>
                  <a:srgbClr val="C00000"/>
                </a:solidFill>
                <a:prstDash val="solid"/>
              </a:ln>
              <a:solidFill>
                <a:srgbClr val="6FA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/>
          <a:srcRect l="17953" t="30507" r="20649" b="34222"/>
          <a:stretch/>
        </p:blipFill>
        <p:spPr bwMode="auto">
          <a:xfrm>
            <a:off x="354993" y="2332235"/>
            <a:ext cx="8347217" cy="3298004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876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589" y="2004572"/>
            <a:ext cx="7751337" cy="3621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r>
              <a:rPr lang="en-US" sz="2000" b="1" dirty="0" smtClean="0">
                <a:solidFill>
                  <a:srgbClr val="002060"/>
                </a:solidFill>
                <a:cs typeface="Times New Roman" pitchFamily="18" charset="0"/>
              </a:rPr>
              <a:t>Producer</a:t>
            </a:r>
            <a:r>
              <a:rPr lang="en-US" sz="2000" b="1" dirty="0">
                <a:solidFill>
                  <a:srgbClr val="002060"/>
                </a:solidFill>
                <a:cs typeface="Times New Roman" pitchFamily="18" charset="0"/>
              </a:rPr>
              <a:t>: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Elsevier </a:t>
            </a:r>
            <a:endParaRPr lang="en-US" sz="2000" b="1" dirty="0" smtClean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endParaRPr lang="en-US" sz="15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r>
              <a:rPr lang="en-US" sz="2000" b="1" dirty="0" smtClean="0">
                <a:solidFill>
                  <a:srgbClr val="002060"/>
                </a:solidFill>
                <a:cs typeface="Times New Roman" pitchFamily="18" charset="0"/>
              </a:rPr>
              <a:t>Source: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SCImago Journal &amp; Country Rank - Portal </a:t>
            </a:r>
            <a:endParaRPr lang="en-US" sz="2000" b="1" dirty="0" smtClean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endParaRPr lang="en-US" sz="15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r>
              <a:rPr lang="en-US" sz="2000" b="1" dirty="0">
                <a:solidFill>
                  <a:srgbClr val="002060"/>
                </a:solidFill>
                <a:cs typeface="Times New Roman" pitchFamily="18" charset="0"/>
              </a:rPr>
              <a:t>Database Source: 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Scopus® database (covers over 34,000+ journals from 5,000 publishers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)</a:t>
            </a:r>
          </a:p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endParaRPr lang="en-US" sz="15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r>
              <a:rPr lang="en-US" sz="2000" b="1" dirty="0">
                <a:solidFill>
                  <a:srgbClr val="002060"/>
                </a:solidFill>
                <a:cs typeface="Times New Roman" pitchFamily="18" charset="0"/>
              </a:rPr>
              <a:t>Update: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Twice a year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125815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2200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SJR</a:t>
            </a:r>
            <a:r>
              <a:rPr lang="en-US" altLang="en-US" sz="2200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 </a:t>
            </a:r>
            <a:r>
              <a:rPr lang="en-US" altLang="en-US" sz="2200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- </a:t>
            </a:r>
            <a:r>
              <a:rPr lang="en-US" altLang="en-US" sz="2200" dirty="0" err="1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SCImago</a:t>
            </a:r>
            <a:r>
              <a:rPr lang="en-US" altLang="en-US" sz="2200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n-US" altLang="en-US" sz="2200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Journal </a:t>
            </a:r>
            <a:r>
              <a:rPr lang="en-US" altLang="en-US" sz="2200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Rank</a:t>
            </a:r>
            <a:endParaRPr lang="en-GB" altLang="en-US" sz="2200" dirty="0">
              <a:ln w="3175">
                <a:solidFill>
                  <a:srgbClr val="C00000"/>
                </a:solidFill>
                <a:prstDash val="solid"/>
              </a:ln>
              <a:solidFill>
                <a:srgbClr val="6FA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6360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589" y="1556702"/>
            <a:ext cx="7751337" cy="3950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r>
              <a:rPr lang="en-US" sz="2000" b="1" dirty="0" smtClean="0">
                <a:solidFill>
                  <a:srgbClr val="002060"/>
                </a:solidFill>
                <a:cs typeface="Times New Roman" pitchFamily="18" charset="0"/>
              </a:rPr>
              <a:t>SCImago </a:t>
            </a:r>
            <a:r>
              <a:rPr lang="en-US" sz="2000" b="1" dirty="0">
                <a:solidFill>
                  <a:srgbClr val="002060"/>
                </a:solidFill>
                <a:cs typeface="Times New Roman" pitchFamily="18" charset="0"/>
              </a:rPr>
              <a:t>Journal Rank (SJR) is a measure of scientific influence of scholarly journals that accounts for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both the number of citations received by a journal and the importance or prestige of the journals where such citations come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from</a:t>
            </a:r>
            <a:endParaRPr lang="en-US" sz="2000" b="1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endParaRPr lang="en-US" sz="20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lvl="1" indent="-342900" algn="just">
              <a:lnSpc>
                <a:spcPct val="130000"/>
              </a:lnSpc>
              <a:buClr>
                <a:srgbClr val="C00000"/>
              </a:buClr>
              <a:buSzPct val="125000"/>
              <a:buBlip>
                <a:blip r:embed="rId2"/>
              </a:buBlip>
              <a:tabLst>
                <a:tab pos="346075" algn="l"/>
              </a:tabLst>
              <a:defRPr/>
            </a:pPr>
            <a:r>
              <a:rPr lang="en-US" sz="2000" b="1" dirty="0">
                <a:solidFill>
                  <a:srgbClr val="002060"/>
                </a:solidFill>
                <a:cs typeface="Times New Roman" pitchFamily="18" charset="0"/>
              </a:rPr>
              <a:t>SJR is calculated as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the average number of weighted citations received during a selected year per document published in that journal during the previous three years. </a:t>
            </a:r>
            <a:r>
              <a:rPr lang="en-US" sz="2000" b="1" dirty="0">
                <a:solidFill>
                  <a:srgbClr val="002060"/>
                </a:solidFill>
                <a:cs typeface="Times New Roman" pitchFamily="18" charset="0"/>
              </a:rPr>
              <a:t>The higher the SJR values, the greater the journal </a:t>
            </a:r>
            <a:r>
              <a:rPr lang="en-US" sz="2000" b="1" dirty="0" smtClean="0">
                <a:solidFill>
                  <a:srgbClr val="002060"/>
                </a:solidFill>
                <a:cs typeface="Times New Roman" pitchFamily="18" charset="0"/>
              </a:rPr>
              <a:t>prestige</a:t>
            </a:r>
            <a:endParaRPr lang="en-US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33526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200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SCImago </a:t>
            </a:r>
            <a:r>
              <a:rPr lang="en-US" sz="220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Journal </a:t>
            </a:r>
            <a:r>
              <a:rPr lang="en-US" sz="220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Rank </a:t>
            </a:r>
            <a:r>
              <a:rPr lang="en-US" sz="2200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6FA0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(SJR)</a:t>
            </a:r>
            <a:endParaRPr lang="en-GB" altLang="en-US" sz="2200" dirty="0">
              <a:ln w="3175">
                <a:solidFill>
                  <a:srgbClr val="C00000"/>
                </a:solidFill>
                <a:prstDash val="solid"/>
              </a:ln>
              <a:solidFill>
                <a:srgbClr val="6FA0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788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582</Words>
  <Application>Microsoft Office PowerPoint</Application>
  <PresentationFormat>On-screen Show (4:3)</PresentationFormat>
  <Paragraphs>114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Journal Evaluation Tools :  JCR- Journal Impact Factor (JIF) &amp;  SCimago Journal Rank (SJR)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 Habib</dc:creator>
  <cp:lastModifiedBy>Shareefa Al-Freih</cp:lastModifiedBy>
  <cp:revision>94</cp:revision>
  <cp:lastPrinted>2020-02-09T09:48:15Z</cp:lastPrinted>
  <dcterms:created xsi:type="dcterms:W3CDTF">2019-01-30T07:25:41Z</dcterms:created>
  <dcterms:modified xsi:type="dcterms:W3CDTF">2020-02-16T07:33:57Z</dcterms:modified>
</cp:coreProperties>
</file>